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70" r:id="rId3"/>
    <p:sldId id="287" r:id="rId4"/>
    <p:sldId id="360" r:id="rId5"/>
    <p:sldId id="301" r:id="rId6"/>
    <p:sldId id="282" r:id="rId7"/>
    <p:sldId id="362" r:id="rId8"/>
    <p:sldId id="320" r:id="rId9"/>
    <p:sldId id="285" r:id="rId10"/>
    <p:sldId id="371" r:id="rId11"/>
    <p:sldId id="376" r:id="rId12"/>
    <p:sldId id="264" r:id="rId13"/>
    <p:sldId id="351" r:id="rId14"/>
    <p:sldId id="355" r:id="rId15"/>
    <p:sldId id="387" r:id="rId16"/>
    <p:sldId id="363" r:id="rId17"/>
    <p:sldId id="373" r:id="rId18"/>
    <p:sldId id="374" r:id="rId19"/>
    <p:sldId id="377" r:id="rId20"/>
    <p:sldId id="366" r:id="rId21"/>
    <p:sldId id="384" r:id="rId22"/>
    <p:sldId id="385" r:id="rId23"/>
    <p:sldId id="386" r:id="rId24"/>
    <p:sldId id="36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9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1" d="100"/>
          <a:sy n="51" d="100"/>
        </p:scale>
        <p:origin x="-3354" y="-1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D94E6-B6BF-46C0-AB9F-3DF96171EB75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1CDFF-9209-4A7F-8CC2-F3C0F97A1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image" Target="../media/image3.jpe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tiff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285992"/>
            <a:ext cx="7772400" cy="14287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Портрет как средство самопознания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2066" y="3857628"/>
            <a:ext cx="3643338" cy="100013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 Уткина С.В.,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педагог дополнительного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образования 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1000108"/>
            <a:ext cx="80724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«Познавая другого, ребенок глубже познает себя, опытом чувств и отношений других людей может корректировать, уточнять свои эмоции и чувства, осознавая их» . </a:t>
            </a:r>
          </a:p>
          <a:p>
            <a:r>
              <a:rPr lang="ru-RU" dirty="0" smtClean="0"/>
              <a:t>Н.А. Курочкина 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Игра-  имитация «Язык жестов» «Какая бывает поза»</a:t>
            </a:r>
            <a:endParaRPr lang="ru-RU" sz="2400" dirty="0"/>
          </a:p>
        </p:txBody>
      </p:sp>
      <p:pic>
        <p:nvPicPr>
          <p:cNvPr id="3" name="Рисунок 2" descr="C:\Users\User\AppData\Local\Microsoft\Windows\Temporary Internet Files\Content.Word\IMG_9510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42918"/>
            <a:ext cx="1500166" cy="19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642918"/>
            <a:ext cx="1449723" cy="193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642918"/>
            <a:ext cx="1428760" cy="19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571480"/>
            <a:ext cx="144668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F:\мо д сад\мо\Новая папка (2)\IMG_987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642918"/>
            <a:ext cx="157163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2643182"/>
            <a:ext cx="1503354" cy="200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F:\мо д сад\мо\Новая папка (2)\IMG_950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00232" y="2643182"/>
            <a:ext cx="164307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86182" y="2714620"/>
            <a:ext cx="1501407" cy="200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F:\мо д сад\мо\Новая папка (2)\IMG_9880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29256" y="2714620"/>
            <a:ext cx="171451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мо д сад\мо\Новая папка (2)\IMG_9133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86644" y="2714620"/>
            <a:ext cx="150019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7158" y="4714884"/>
            <a:ext cx="1357322" cy="180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:\Users\User\AppData\Local\Microsoft\Windows\Temporary Internet Files\Content.Word\IMG_9504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28794" y="4857760"/>
            <a:ext cx="164307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57620" y="4857824"/>
            <a:ext cx="1357322" cy="180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 descr="F:\мо д сад\мо\Новая папка (2)\IMG_9881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72132" y="4857760"/>
            <a:ext cx="142876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User\AppData\Local\Microsoft\Windows\Temporary Internet Files\Content.Word\IMG_9697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86644" y="4857760"/>
            <a:ext cx="147514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sous-otvet.net/i/cf6/cf640f45c0c20de03b3d9223477a01e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000240"/>
            <a:ext cx="5058490" cy="43340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214290"/>
            <a:ext cx="80724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Восприятие детского портрета кисти В.А.Серого </a:t>
            </a:r>
            <a:br>
              <a:rPr lang="ru-RU" sz="1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«Портрет </a:t>
            </a:r>
            <a:r>
              <a:rPr lang="ru-RU" sz="1600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Мики</a:t>
            </a:r>
            <a:r>
              <a:rPr lang="ru-RU" sz="1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Морозова» </a:t>
            </a:r>
            <a: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Цель. Продолжать формировать у детей интерес к живописному портрету, желание его внимательно рассматривать, сопереживать эмоциональному состоянию мальчика, любоваться мастерством художника.</a:t>
            </a:r>
            <a:b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Видеть экспрессивные свойства позы в ее единстве с выражением лица и колоритом картины. </a:t>
            </a:r>
            <a:endParaRPr lang="ru-RU" sz="1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071810"/>
            <a:ext cx="3357553" cy="202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dminuser\Pictures\IMG_11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507209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2786058"/>
            <a:ext cx="464347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Портрет друга с разными эмоциями</a:t>
            </a:r>
            <a:endParaRPr lang="ru-RU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7082" y="1955852"/>
            <a:ext cx="519763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admin\Desktop\оксана рисунки\5 автопортрет\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286251" y="2071676"/>
            <a:ext cx="5000660" cy="371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80987"/>
            <a:ext cx="2000264" cy="266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85740"/>
            <a:ext cx="2145594" cy="2860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380986"/>
            <a:ext cx="2000264" cy="266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357562"/>
            <a:ext cx="2357454" cy="314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3286124"/>
            <a:ext cx="2428892" cy="323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3214686"/>
            <a:ext cx="2501613" cy="333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Моя семья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857232"/>
            <a:ext cx="4040188" cy="571504"/>
          </a:xfrm>
        </p:spPr>
        <p:txBody>
          <a:bodyPr>
            <a:normAutofit fontScale="40000" lnSpcReduction="20000"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5000" dirty="0" smtClean="0"/>
              <a:t>Ван Дейка «Семейный портрет». </a:t>
            </a:r>
          </a:p>
          <a:p>
            <a:pPr algn="ctr"/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785795"/>
            <a:ext cx="4041775" cy="571503"/>
          </a:xfrm>
        </p:spPr>
        <p:txBody>
          <a:bodyPr>
            <a:normAutofit fontScale="25000" lnSpcReduction="20000"/>
          </a:bodyPr>
          <a:lstStyle/>
          <a:p>
            <a:endParaRPr lang="ru-RU" b="0" dirty="0" smtClean="0"/>
          </a:p>
          <a:p>
            <a:endParaRPr lang="ru-RU" b="0" dirty="0" smtClean="0"/>
          </a:p>
          <a:p>
            <a:r>
              <a:rPr lang="ru-RU" sz="8000" dirty="0" smtClean="0"/>
              <a:t>Рисунок ребенка « Моя семья »</a:t>
            </a:r>
          </a:p>
          <a:p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34" y="1571612"/>
            <a:ext cx="4064334" cy="398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500174"/>
            <a:ext cx="3461411" cy="398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Портрет мамы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786" y="1500174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/>
              <a:t>Б.М. Кустодиев  «Утро»</a:t>
            </a:r>
            <a:endParaRPr lang="ru-RU" sz="2800" b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0" dirty="0" smtClean="0"/>
              <a:t>Рисунок ребенка «Портрет мамы»</a:t>
            </a:r>
            <a:endParaRPr lang="ru-RU" sz="2800" b="0" dirty="0"/>
          </a:p>
        </p:txBody>
      </p:sp>
      <p:pic>
        <p:nvPicPr>
          <p:cNvPr id="8" name="Содержимое 7" descr="C:\Users\admin\AppData\Local\Microsoft\Windows\INetCache\Content.Word\мама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500306"/>
            <a:ext cx="3731367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https://virtualrm.spb.ru/files/images/.%20%D0%9A%D1%83%D1%81%D1%82%D0%BE%D0%B4%D0%B8%D0%B5%D0%B2.%20%D0%A3%D1%82%D1%80%D0%BE,%201904%20%D0%B3%D0%BE%D0%B4.%20%D0%93%D0%BE%D1%81%D1%83%D0%B4%D0%B0%D1%80%D1%81%D1%82%D0%B2%D0%B5%D0%BD%D0%BD%D1%8B%D0%B9%20%D0%A0%D1%83%D1%81%D1%81%D0%BA%D0%B8%D0%B9%20%D0%BC%D1%83%D0%B7%D0%B5%D0%B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1472" y="2428868"/>
            <a:ext cx="4130108" cy="39290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186766" cy="4286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Содержание второго этапа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857232"/>
            <a:ext cx="81439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Восприятие  автопортретов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«За туалетом» З.Е. Серебряковой, «Автопортрет на фоне окна, с видом на Кремль»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В.А.Тропинин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автопортретов.  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«Автопортрет», «Мое настроение»,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Я-великан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», «С физкультурой дружим мы», «Мы с мамой гуляем». «Я и мои увлечения»,  «О чем я мечтаю».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714356"/>
            <a:ext cx="850112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Диагностика оценки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у детей представлений о себе.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Методики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Г.А.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Урунтаевой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 Ю.А.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Афонькиной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«Изучение уровня самосознания»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Панасенко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К. Е.,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Коптевой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О.Д.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«Изучение наличия представлений о себе»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Показатели  развития образа «Я»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1.Предпочтения и желания,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Прошлые  и будущие действия.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Содержательное представление о себе.</a:t>
            </a:r>
          </a:p>
          <a:p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500042"/>
            <a:ext cx="8358246" cy="5857915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Игровые упражнения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«Кто больше слов назовет»</a:t>
            </a:r>
            <a:br>
              <a:rPr lang="ru-RU" dirty="0" smtClean="0"/>
            </a:br>
            <a:r>
              <a:rPr lang="ru-RU" dirty="0" smtClean="0"/>
              <a:t>«Это я»</a:t>
            </a:r>
            <a:br>
              <a:rPr lang="ru-RU" dirty="0" smtClean="0"/>
            </a:br>
            <a:r>
              <a:rPr lang="ru-RU" dirty="0" smtClean="0"/>
              <a:t>«Посмотри в зеркало и расскажи о себе»</a:t>
            </a:r>
            <a:br>
              <a:rPr lang="ru-RU" dirty="0" smtClean="0"/>
            </a:br>
            <a:r>
              <a:rPr lang="ru-RU" dirty="0" smtClean="0"/>
              <a:t>«Чем похожи и чем отличаетесь друг от друга»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формирование представлений детей о себе и других людях в процессе  восприятия и собственной изобразительной деятельности  старших дошкольников в жанре портрета.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Реализация цели  (два направления)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1.Познание особенностей других людей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Развитие самопознания дошкольников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Организация работы.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этап-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знакомство с  типами портрета, их особенностями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восприятие детьми произведений художников в жанре портрета и  рисование человека в собственной художественной деятельности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 этап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восприятие и рисование автопортретов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Автопортрет на ладошке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admin\Downloads\IMG_99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50065" y="1893083"/>
            <a:ext cx="478634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2000240"/>
            <a:ext cx="2143140" cy="354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admin\Desktop\мо\ксюш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543221" y="4457911"/>
            <a:ext cx="1414881" cy="2357455"/>
          </a:xfrm>
          <a:prstGeom prst="rect">
            <a:avLst/>
          </a:prstGeom>
          <a:noFill/>
        </p:spPr>
      </p:pic>
      <p:pic>
        <p:nvPicPr>
          <p:cNvPr id="6" name="Picture 2" descr="C:\Users\admin\Desktop\мо\саша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4295028" y="2491526"/>
            <a:ext cx="1768391" cy="2500331"/>
          </a:xfrm>
          <a:prstGeom prst="rect">
            <a:avLst/>
          </a:prstGeom>
          <a:noFill/>
        </p:spPr>
      </p:pic>
      <p:pic>
        <p:nvPicPr>
          <p:cNvPr id="7" name="Picture 2" descr="C:\Users\admin\Desktop\мо\альмир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4274115" y="655051"/>
            <a:ext cx="1667340" cy="23574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Автопортрет </a:t>
            </a:r>
            <a:endParaRPr lang="ru-RU" b="1" dirty="0"/>
          </a:p>
        </p:txBody>
      </p:sp>
      <p:pic>
        <p:nvPicPr>
          <p:cNvPr id="3" name="Рисунок 2" descr="C:\Users\admin\Desktop\оксана рисунки\5 автопортрет\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1406" y="642918"/>
            <a:ext cx="321471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оксана рисунки\5 автопортрет\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357554" y="928670"/>
            <a:ext cx="25717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оксана рисунки\5 автопортрет\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029328" y="757226"/>
            <a:ext cx="3000396" cy="234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оксана рисунки\5 автопортрет\6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78563" y="3893347"/>
            <a:ext cx="278608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оксана рисунки\5 автопортрет\6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143240" y="3643314"/>
            <a:ext cx="285752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оксана рисунки\5 автопортрет\6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100766" y="3829060"/>
            <a:ext cx="2857521" cy="248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Мое настроение </a:t>
            </a:r>
            <a:endParaRPr lang="ru-RU" b="1" dirty="0"/>
          </a:p>
        </p:txBody>
      </p:sp>
      <p:pic>
        <p:nvPicPr>
          <p:cNvPr id="3" name="Рисунок 2" descr="C:\Users\adminuser\Desktop\Новая папка (2)\IMG_22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2265240" cy="308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266755" y="3948429"/>
            <a:ext cx="303912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adminuser\Desktop\Новая папка (2)\IMG_22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500042"/>
            <a:ext cx="2169005" cy="278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user\AppData\Local\Microsoft\Windows\INetCache\Content.Word\IMG_22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3714752"/>
            <a:ext cx="2428892" cy="289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user\Desktop\Новая папка (2)\IMG_223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3643314"/>
            <a:ext cx="2395044" cy="286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857232"/>
            <a:ext cx="1993118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Мои увлечения или о чем мечтаю я</a:t>
            </a:r>
            <a:endParaRPr lang="ru-RU" b="1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928670"/>
            <a:ext cx="1928826" cy="278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adminuser\Desktop\Новая папка (2)\IMG_22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857232"/>
            <a:ext cx="193324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user\Desktop\Новая папка (2)\IMG_222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785794"/>
            <a:ext cx="2036640" cy="2802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user\Desktop\Новая папка (2)\IMG_22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785794"/>
            <a:ext cx="2001471" cy="280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user\Desktop\Новая папка (2)\IMG_222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3929066"/>
            <a:ext cx="2286016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user\Desktop\Новая папка (2)\IMG_222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3786190"/>
            <a:ext cx="2126762" cy="272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user\Desktop\Новая папка (2)\IMG_222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5074" y="3786190"/>
            <a:ext cx="242889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285860"/>
            <a:ext cx="8258204" cy="3429024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Спасибо за внимание!</a:t>
            </a:r>
            <a:r>
              <a:rPr lang="ru-RU" sz="1800" i="1" dirty="0" smtClean="0"/>
              <a:t/>
            </a:r>
            <a:br>
              <a:rPr lang="ru-RU" sz="1800" i="1" dirty="0" smtClean="0"/>
            </a:br>
            <a:r>
              <a:rPr lang="ru-RU" sz="1800" i="1" dirty="0" smtClean="0"/>
              <a:t/>
            </a:r>
            <a:br>
              <a:rPr lang="ru-RU" sz="1800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Содержание первого этапа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«Кому посвящена портретная живопись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4282" y="1428736"/>
            <a:ext cx="4283106" cy="521497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2200" b="1" u="sng" dirty="0" smtClean="0"/>
              <a:t>Принципы группировки</a:t>
            </a:r>
          </a:p>
          <a:p>
            <a:pPr>
              <a:buNone/>
            </a:pPr>
            <a:r>
              <a:rPr lang="ru-RU" sz="2200" dirty="0" smtClean="0"/>
              <a:t> </a:t>
            </a:r>
            <a:r>
              <a:rPr lang="ru-RU" sz="2200" b="1" i="1" dirty="0" smtClean="0"/>
              <a:t>Возрастной принцип</a:t>
            </a:r>
          </a:p>
          <a:p>
            <a:pPr>
              <a:buNone/>
            </a:pPr>
            <a:r>
              <a:rPr lang="ru-RU" sz="2200" dirty="0" smtClean="0"/>
              <a:t>(детский, юношеский, взрослый)</a:t>
            </a:r>
          </a:p>
          <a:p>
            <a:pPr>
              <a:buNone/>
            </a:pPr>
            <a:r>
              <a:rPr lang="ru-RU" sz="2200" b="1" i="1" dirty="0" smtClean="0"/>
              <a:t>По половому признаку</a:t>
            </a:r>
            <a:r>
              <a:rPr lang="ru-RU" sz="2200" b="1" dirty="0" smtClean="0"/>
              <a:t> </a:t>
            </a:r>
            <a:r>
              <a:rPr lang="ru-RU" sz="2200" dirty="0" smtClean="0"/>
              <a:t>(мужской, женский)</a:t>
            </a:r>
          </a:p>
          <a:p>
            <a:pPr>
              <a:buNone/>
            </a:pPr>
            <a:r>
              <a:rPr lang="ru-RU" sz="2200" dirty="0" smtClean="0"/>
              <a:t> </a:t>
            </a:r>
            <a:r>
              <a:rPr lang="ru-RU" sz="2200" b="1" i="1" dirty="0" smtClean="0"/>
              <a:t>По характеру изображения</a:t>
            </a:r>
          </a:p>
          <a:p>
            <a:pPr>
              <a:buNone/>
            </a:pPr>
            <a:r>
              <a:rPr lang="ru-RU" sz="2200" dirty="0" smtClean="0"/>
              <a:t>(парадный, интимный, костюмированный, автопортрет)</a:t>
            </a:r>
          </a:p>
          <a:p>
            <a:pPr>
              <a:buNone/>
            </a:pPr>
            <a:r>
              <a:rPr lang="ru-RU" sz="2200" b="1" i="1" dirty="0" smtClean="0"/>
              <a:t>Социальный портрет  </a:t>
            </a:r>
            <a:r>
              <a:rPr lang="ru-RU" sz="2200" dirty="0" smtClean="0"/>
              <a:t>(принадлежность к определенному классу, сословию (дворянин, купец и т.д.) национальность, профессия.</a:t>
            </a:r>
          </a:p>
          <a:p>
            <a:pPr>
              <a:buNone/>
            </a:pPr>
            <a:r>
              <a:rPr lang="ru-RU" sz="2200" b="1" i="1" dirty="0" smtClean="0"/>
              <a:t>Семейный портрет</a:t>
            </a:r>
          </a:p>
          <a:p>
            <a:pPr>
              <a:buNone/>
            </a:pPr>
            <a:r>
              <a:rPr lang="ru-RU" sz="2200" b="1" i="1" dirty="0" smtClean="0"/>
              <a:t>Исторический портрет       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7" name="Содержимое 4" descr="C:\Users\admin\AppData\Local\Microsoft\Windows\INetCache\Content.Word\IMG_9277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4"/>
            <a:ext cx="414340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92869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/>
              <a:t>«Главное в портрете -лицо, его выражение»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357298"/>
            <a:ext cx="8143932" cy="514353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Р</a:t>
            </a:r>
            <a:r>
              <a:rPr lang="ru-RU" dirty="0" smtClean="0">
                <a:solidFill>
                  <a:schemeClr val="tx1"/>
                </a:solidFill>
              </a:rPr>
              <a:t>епродукции портретов для рассматривания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2071678"/>
            <a:ext cx="2280569" cy="308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4429132"/>
            <a:ext cx="3214710" cy="219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admin\Desktop\мо\23380-entry-5-158886679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2071678"/>
            <a:ext cx="1928826" cy="2321831"/>
          </a:xfrm>
          <a:prstGeom prst="rect">
            <a:avLst/>
          </a:prstGeom>
          <a:noFill/>
        </p:spPr>
      </p:pic>
      <p:pic>
        <p:nvPicPr>
          <p:cNvPr id="1030" name="Picture 6" descr="https://cdn.fishki.net/upload/post/2021/08/20/3895195/6ce4f6efa48eb41b628fae2d612d617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2143116"/>
            <a:ext cx="2786082" cy="347897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«Сделай так же»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428736"/>
            <a:ext cx="267879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357166"/>
            <a:ext cx="225081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500042"/>
            <a:ext cx="2214578" cy="295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500438"/>
            <a:ext cx="2214578" cy="311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Содержимое 7" descr="C:\Users\admin\AppData\Local\Microsoft\Windows\INetCache\Content.Word\IMG_9873.jp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3500438"/>
            <a:ext cx="250033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Подбери пиктограмму к портрету</a:t>
            </a:r>
            <a:endParaRPr lang="ru-RU" dirty="0"/>
          </a:p>
        </p:txBody>
      </p:sp>
      <p:pic>
        <p:nvPicPr>
          <p:cNvPr id="4" name="Рисунок 3" descr="C:\Users\admin\AppData\Local\Microsoft\Windows\INetCache\Content.Word\IMG_98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785926"/>
            <a:ext cx="350046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AppData\Local\Microsoft\Windows\INetCache\Content.Word\IMG_98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643050"/>
            <a:ext cx="364333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1500197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«Роль жеста и позы в понимании главной идеи образа портрета»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28736"/>
            <a:ext cx="6400800" cy="71438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Жесты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1142984"/>
            <a:ext cx="2196905" cy="266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1428736"/>
            <a:ext cx="2402644" cy="301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857628"/>
            <a:ext cx="2000264" cy="257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4572008"/>
            <a:ext cx="2567348" cy="205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488" y="2714620"/>
            <a:ext cx="3025515" cy="364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Догадайтесь, кому принадлежат эти руки.</a:t>
            </a:r>
            <a:endParaRPr lang="ru-RU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142984"/>
            <a:ext cx="3571900" cy="226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9" y="1214422"/>
            <a:ext cx="343532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643314"/>
            <a:ext cx="3763247" cy="264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929066"/>
            <a:ext cx="38480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Позы </a:t>
            </a:r>
            <a:endParaRPr lang="ru-RU" dirty="0"/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3357562"/>
            <a:ext cx="2177634" cy="310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157466" y="1057716"/>
            <a:ext cx="2502191" cy="18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 descr="https://arthive.net/res/media/img/ox800/work/1fa/3969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214422"/>
            <a:ext cx="2489195" cy="3018149"/>
          </a:xfrm>
          <a:prstGeom prst="rect">
            <a:avLst/>
          </a:prstGeom>
          <a:noFill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3717152" y="4569601"/>
            <a:ext cx="1931119" cy="150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48" y="2928934"/>
            <a:ext cx="1857388" cy="35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664125" y="1121769"/>
            <a:ext cx="1833313" cy="116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4285</TotalTime>
  <Words>287</Words>
  <PresentationFormat>Экран (4:3)</PresentationFormat>
  <Paragraphs>53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 Портрет как средство самопознания </vt:lpstr>
      <vt:lpstr>Слайд 2</vt:lpstr>
      <vt:lpstr>Содержание первого этапа «Кому посвящена портретная живопись» </vt:lpstr>
      <vt:lpstr>  «Главное в портрете -лицо, его выражение»    </vt:lpstr>
      <vt:lpstr>«Сделай так же» </vt:lpstr>
      <vt:lpstr>Подбери пиктограмму к портрету</vt:lpstr>
      <vt:lpstr>«Роль жеста и позы в понимании главной идеи образа портрета» </vt:lpstr>
      <vt:lpstr>Догадайтесь, кому принадлежат эти руки.</vt:lpstr>
      <vt:lpstr>Позы </vt:lpstr>
      <vt:lpstr>Игра-  имитация «Язык жестов» «Какая бывает поза»</vt:lpstr>
      <vt:lpstr>Слайд 11</vt:lpstr>
      <vt:lpstr>Слайд 12</vt:lpstr>
      <vt:lpstr>Портрет друга с разными эмоциями</vt:lpstr>
      <vt:lpstr>Слайд 14</vt:lpstr>
      <vt:lpstr>Моя семья</vt:lpstr>
      <vt:lpstr>Портрет мамы</vt:lpstr>
      <vt:lpstr>Содержание второго этапа</vt:lpstr>
      <vt:lpstr>Слайд 18</vt:lpstr>
      <vt:lpstr>Игровые упражнения  «Кто больше слов назовет» «Это я» «Посмотри в зеркало и расскажи о себе» «Чем похожи и чем отличаетесь друг от друга»</vt:lpstr>
      <vt:lpstr>Автопортрет на ладошке</vt:lpstr>
      <vt:lpstr>Автопортрет </vt:lpstr>
      <vt:lpstr>Мое настроение </vt:lpstr>
      <vt:lpstr>Мои увлечения или о чем мечтаю я</vt:lpstr>
      <vt:lpstr>   Спасибо за внимание!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образа Я дошкольников средствами портретной живописи </dc:title>
  <dc:creator>admin</dc:creator>
  <cp:lastModifiedBy>adminuser</cp:lastModifiedBy>
  <cp:revision>372</cp:revision>
  <dcterms:created xsi:type="dcterms:W3CDTF">2022-04-28T21:42:36Z</dcterms:created>
  <dcterms:modified xsi:type="dcterms:W3CDTF">2023-12-08T16:08:46Z</dcterms:modified>
</cp:coreProperties>
</file>