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4" r:id="rId4"/>
    <p:sldId id="277" r:id="rId5"/>
    <p:sldId id="275" r:id="rId6"/>
    <p:sldId id="276" r:id="rId7"/>
    <p:sldId id="278" r:id="rId8"/>
    <p:sldId id="280" r:id="rId9"/>
    <p:sldId id="284" r:id="rId10"/>
    <p:sldId id="266" r:id="rId11"/>
    <p:sldId id="270" r:id="rId12"/>
    <p:sldId id="268" r:id="rId13"/>
    <p:sldId id="269" r:id="rId14"/>
    <p:sldId id="271" r:id="rId15"/>
    <p:sldId id="272" r:id="rId16"/>
    <p:sldId id="273" r:id="rId17"/>
    <p:sldId id="285" r:id="rId18"/>
    <p:sldId id="286" r:id="rId19"/>
    <p:sldId id="287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«Центр развития ребёнка – детский сад № 23 «Вишенка»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36912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«Преемственность детского сада и школы в создании </a:t>
            </a:r>
            <a:r>
              <a:rPr lang="ru-RU" sz="32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здоровьесберегающих</a:t>
            </a:r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технологий с применением инструментов бережливого производства»</a:t>
            </a:r>
            <a:endParaRPr lang="ru-RU" sz="3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НастяKingston\1 бережливая кубань\Готовые документы\Утвержденный 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44624"/>
            <a:ext cx="154781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педагогами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Разработка  комплексов </a:t>
            </a: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упражнений для 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осанки, гимнастики для глаз,</a:t>
            </a: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пальчиковой гимнастики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родителей</a:t>
            </a:r>
          </a:p>
          <a:p>
            <a:pPr algn="ctr"/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C:\Users\Mapi\Desktop\Новая папка (4)\s1200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7560"/>
            <a:ext cx="2902914" cy="38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pi\Desktop\Новая папка (4)\s1200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3152"/>
            <a:ext cx="2941247" cy="39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pi\Desktop\Новая папка (4)\s1200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855614" cy="38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339" y="2856564"/>
            <a:ext cx="268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>
                <a:solidFill>
                  <a:srgbClr val="80000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600" b="1" dirty="0">
                <a:solidFill>
                  <a:srgbClr val="800000"/>
                </a:solidFill>
              </a:rPr>
              <a:t>муниципального образования город Краснодар </a:t>
            </a:r>
          </a:p>
          <a:p>
            <a:pPr algn="ctr"/>
            <a:r>
              <a:rPr lang="ru-RU" sz="600" b="1" dirty="0">
                <a:solidFill>
                  <a:srgbClr val="800000"/>
                </a:solidFill>
              </a:rPr>
              <a:t> «Центр развития ребёнка – детский сад № 23 «Вишенка»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>
                <a:solidFill>
                  <a:srgbClr val="80000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600" b="1" dirty="0">
                <a:solidFill>
                  <a:srgbClr val="800000"/>
                </a:solidFill>
              </a:rPr>
              <a:t>муниципального образования город Краснодар </a:t>
            </a:r>
          </a:p>
          <a:p>
            <a:pPr algn="ctr"/>
            <a:r>
              <a:rPr lang="ru-RU" sz="600" b="1" dirty="0" smtClean="0">
                <a:solidFill>
                  <a:srgbClr val="800000"/>
                </a:solidFill>
              </a:rPr>
              <a:t> «Центр развития ребёнка – детский сад № 23 «Вишенка»</a:t>
            </a:r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b="1" dirty="0">
                <a:solidFill>
                  <a:srgbClr val="80000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600" b="1" dirty="0">
                <a:solidFill>
                  <a:srgbClr val="800000"/>
                </a:solidFill>
              </a:rPr>
              <a:t>муниципального образования город Краснодар </a:t>
            </a:r>
          </a:p>
          <a:p>
            <a:pPr algn="ctr"/>
            <a:r>
              <a:rPr lang="ru-RU" sz="600" b="1" dirty="0">
                <a:solidFill>
                  <a:srgbClr val="800000"/>
                </a:solidFill>
              </a:rPr>
              <a:t> «Центр развития ребёнка – детский сад № 23 «Вишенка»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4339" y="3733752"/>
            <a:ext cx="246946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КОМПЛЕКС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ПАЛЬЧИКОВОЙ </a:t>
            </a:r>
            <a:r>
              <a:rPr lang="ru-RU" b="1" dirty="0" smtClean="0">
                <a:solidFill>
                  <a:srgbClr val="800000"/>
                </a:solidFill>
              </a:rPr>
              <a:t>ГИМНАСТИКИ</a:t>
            </a:r>
            <a:endParaRPr lang="ru-RU" b="1" dirty="0">
              <a:solidFill>
                <a:srgbClr val="800000"/>
              </a:solidFill>
            </a:endParaRPr>
          </a:p>
          <a:p>
            <a:pPr algn="ctr"/>
            <a:r>
              <a:rPr lang="ru-RU" sz="1050" b="1" dirty="0">
                <a:solidFill>
                  <a:srgbClr val="800000"/>
                </a:solidFill>
              </a:rPr>
              <a:t>для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КОМПЛЕКС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ГИМНАСТИКИ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 ДЛЯ ГЛАЗ</a:t>
            </a:r>
          </a:p>
          <a:p>
            <a:pPr algn="ctr"/>
            <a:r>
              <a:rPr lang="ru-RU" sz="1050" b="1" dirty="0">
                <a:solidFill>
                  <a:srgbClr val="800000"/>
                </a:solidFill>
              </a:rPr>
              <a:t>для родителей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КОМПЛЕКС</a:t>
            </a:r>
            <a:endParaRPr lang="ru-RU" sz="2800" b="1" dirty="0">
              <a:solidFill>
                <a:srgbClr val="800000"/>
              </a:solidFill>
            </a:endParaRP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УПРАЖНЕНИЙ </a:t>
            </a:r>
          </a:p>
          <a:p>
            <a:pPr algn="ctr"/>
            <a:r>
              <a:rPr lang="ru-RU" b="1" dirty="0">
                <a:solidFill>
                  <a:srgbClr val="800000"/>
                </a:solidFill>
              </a:rPr>
              <a:t>ДЛЯ ОСАНКИ</a:t>
            </a:r>
          </a:p>
          <a:p>
            <a:pPr algn="ctr"/>
            <a:r>
              <a:rPr lang="ru-RU" sz="1050" b="1" dirty="0">
                <a:solidFill>
                  <a:srgbClr val="800000"/>
                </a:solidFill>
              </a:rPr>
              <a:t>для родителей</a:t>
            </a:r>
          </a:p>
        </p:txBody>
      </p:sp>
      <p:pic>
        <p:nvPicPr>
          <p:cNvPr id="16" name="Picture 2" descr="C:\Users\Mapi\Desktop\Новая папка (4)\hello_html_m3b104c2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50000" r="6478" b="6922"/>
          <a:stretch/>
        </p:blipFill>
        <p:spPr bwMode="auto">
          <a:xfrm>
            <a:off x="6738573" y="5066821"/>
            <a:ext cx="1931550" cy="12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pi\Desktop\Новая папка (4)\48bc0088489892975dbb2f5b8a31404e-800x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8" t="35487" r="29252" b="10453"/>
          <a:stretch/>
        </p:blipFill>
        <p:spPr bwMode="auto">
          <a:xfrm>
            <a:off x="4054805" y="4725144"/>
            <a:ext cx="1250413" cy="13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pi\Desktop\Новая папка (4)\img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23061" r="17296"/>
          <a:stretch/>
        </p:blipFill>
        <p:spPr bwMode="auto">
          <a:xfrm>
            <a:off x="847405" y="4992124"/>
            <a:ext cx="1523335" cy="13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родителями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Онлайн консультации о правилах здорового образа жизни </a:t>
            </a:r>
          </a:p>
          <a:p>
            <a:pPr algn="ctr"/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4098" name="Picture 2" descr="C:\Users\Mapi\Desktop\Новая папка (2)\Screenshot_20200524-173811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 b="21212"/>
          <a:stretch/>
        </p:blipFill>
        <p:spPr bwMode="auto">
          <a:xfrm>
            <a:off x="289424" y="2601208"/>
            <a:ext cx="2555756" cy="38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Mapi\Desktop\Новая папка (2)\Screenshot_20200524-173830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33986"/>
          <a:stretch/>
        </p:blipFill>
        <p:spPr bwMode="auto">
          <a:xfrm>
            <a:off x="3116184" y="2638653"/>
            <a:ext cx="2895976" cy="38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Mapi\Desktop\Новая папка (2)\Screenshot_20200524-173930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25051"/>
          <a:stretch/>
        </p:blipFill>
        <p:spPr bwMode="auto">
          <a:xfrm>
            <a:off x="6228184" y="2638653"/>
            <a:ext cx="2706548" cy="38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328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и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родителями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Онлайн физкультурные занятия </a:t>
            </a:r>
          </a:p>
          <a:p>
            <a:pPr algn="ctr"/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10" name="Picture 2" descr="C:\Users\Mapi\Desktop\Новая папка (2)\Screenshot_20200524-173312_Inst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9" b="20000"/>
          <a:stretch/>
        </p:blipFill>
        <p:spPr bwMode="auto">
          <a:xfrm>
            <a:off x="81859" y="2686980"/>
            <a:ext cx="3165231" cy="370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Mapi\Desktop\Новая папка (2)\Screenshot_20200524-173334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37"/>
          <a:stretch/>
        </p:blipFill>
        <p:spPr bwMode="auto">
          <a:xfrm>
            <a:off x="6276588" y="2636912"/>
            <a:ext cx="2615892" cy="3755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Mapi\Desktop\Новая папка (2)\Screenshot_20200524-173404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30707"/>
          <a:stretch/>
        </p:blipFill>
        <p:spPr bwMode="auto">
          <a:xfrm>
            <a:off x="3411844" y="2675694"/>
            <a:ext cx="2721116" cy="377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22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родителями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Повторение правил личной гигиены и мер предосторожности на прогулке во время ограничительных мероприятий с 23 мая (при сохранении обязательного масочного режима)</a:t>
            </a:r>
          </a:p>
          <a:p>
            <a:pPr algn="ctr"/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C:\Users\Mapi\Desktop\Новая папка (2)\Screenshot_20200524-173524_Inst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b="6735"/>
          <a:stretch/>
        </p:blipFill>
        <p:spPr bwMode="auto">
          <a:xfrm>
            <a:off x="827584" y="2862228"/>
            <a:ext cx="2945432" cy="375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Mapi\Desktop\Новая папка (2)\Screenshot_20200524-173851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 b="31515"/>
          <a:stretch/>
        </p:blipFill>
        <p:spPr bwMode="auto">
          <a:xfrm>
            <a:off x="5223603" y="2862228"/>
            <a:ext cx="2880321" cy="367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56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и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родителями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Онлайн выставка рисунков «Я люблю спорт»</a:t>
            </a:r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5122" name="Picture 2" descr="C:\Users\Mapi\Desktop\Новая папка (2)\Screenshot_20200524-173906_Instagr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29293"/>
          <a:stretch/>
        </p:blipFill>
        <p:spPr bwMode="auto">
          <a:xfrm>
            <a:off x="251520" y="2638653"/>
            <a:ext cx="2649382" cy="375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Mapi\Desktop\Новая папка (2)\Screenshot_20200524-173917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 b="34117"/>
          <a:stretch/>
        </p:blipFill>
        <p:spPr bwMode="auto">
          <a:xfrm>
            <a:off x="3203848" y="2631013"/>
            <a:ext cx="2758631" cy="375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29137"/>
          <a:stretch/>
        </p:blipFill>
        <p:spPr bwMode="auto">
          <a:xfrm>
            <a:off x="6300192" y="2638653"/>
            <a:ext cx="2627044" cy="3759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родителями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нлайн гимнастика для глаз и самомассаж</a:t>
            </a:r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6146" name="Picture 2" descr="C:\Users\Mapi\Desktop\Новая папка (2)\Screenshot_20200524-174011_Inst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47948"/>
          <a:stretch/>
        </p:blipFill>
        <p:spPr bwMode="auto">
          <a:xfrm>
            <a:off x="179513" y="2638653"/>
            <a:ext cx="3024336" cy="375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Mapi\Desktop\Новая папка (2)\Screenshot_20200524-174028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29899"/>
          <a:stretch/>
        </p:blipFill>
        <p:spPr bwMode="auto">
          <a:xfrm>
            <a:off x="3378531" y="2677562"/>
            <a:ext cx="2672713" cy="375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Mapi\Desktop\Новая папка (2)\Screenshot_20200524-174038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30611"/>
          <a:stretch/>
        </p:blipFill>
        <p:spPr bwMode="auto">
          <a:xfrm>
            <a:off x="6228184" y="2638653"/>
            <a:ext cx="2664416" cy="375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86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родителями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нлайн беседа и викторина «Правильное питание»</a:t>
            </a:r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C:\Users\Mapi\Desktop\Новая папка (2)\Screenshot_20200524-174257_Inst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43705"/>
          <a:stretch/>
        </p:blipFill>
        <p:spPr bwMode="auto">
          <a:xfrm>
            <a:off x="179512" y="2677562"/>
            <a:ext cx="3165231" cy="371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Mapi\Desktop\Новая папка (2)\Screenshot_20200524-174322_Instagr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b="19020"/>
          <a:stretch/>
        </p:blipFill>
        <p:spPr bwMode="auto">
          <a:xfrm>
            <a:off x="3714366" y="2659069"/>
            <a:ext cx="2432100" cy="368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Mapi\Desktop\Новая папка (2)\Screenshot_20200524-174252_Instagra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b="26667"/>
          <a:stretch/>
        </p:blipFill>
        <p:spPr bwMode="auto">
          <a:xfrm>
            <a:off x="6417881" y="2695712"/>
            <a:ext cx="2474599" cy="3652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79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Игровой </a:t>
            </a:r>
            <a:r>
              <a:rPr lang="ru-RU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стретчинг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детей</a:t>
            </a:r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4877"/>
            <a:ext cx="3744416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64" y="1369488"/>
            <a:ext cx="3741108" cy="2104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5136"/>
            <a:ext cx="3672408" cy="206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9512"/>
            <a:ext cx="3580835" cy="201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для родителей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нлайн </a:t>
            </a:r>
            <a:r>
              <a:rPr lang="ru-RU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стретчинг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родителей</a:t>
            </a:r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C:\Users\Mapi\Desktop\Новая папка (2)\Screenshot_20200524-174257_Inst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43705"/>
          <a:stretch/>
        </p:blipFill>
        <p:spPr bwMode="auto">
          <a:xfrm>
            <a:off x="614681" y="2001543"/>
            <a:ext cx="3165231" cy="371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15053"/>
          <a:stretch/>
        </p:blipFill>
        <p:spPr bwMode="auto">
          <a:xfrm>
            <a:off x="633796" y="2448055"/>
            <a:ext cx="3146116" cy="224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Mapi\Desktop\Новая папка (2)\Screenshot_20200524-174257_Insta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43705"/>
          <a:stretch/>
        </p:blipFill>
        <p:spPr bwMode="auto">
          <a:xfrm>
            <a:off x="5223603" y="2001543"/>
            <a:ext cx="3165231" cy="371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7537"/>
          <a:stretch/>
        </p:blipFill>
        <p:spPr bwMode="auto">
          <a:xfrm>
            <a:off x="5223193" y="2469671"/>
            <a:ext cx="3165231" cy="222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2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134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4957"/>
            <a:ext cx="87602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с воспитанниками ДОО и учениками гимназии №25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Пальчиковая гимнастика </a:t>
            </a:r>
            <a:endParaRPr lang="ru-RU" sz="36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546320"/>
            <a:ext cx="26532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6906" y="2915652"/>
            <a:ext cx="27115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442749"/>
            <a:ext cx="2653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96906" y="3733751"/>
            <a:ext cx="2614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>
              <a:solidFill>
                <a:srgbClr val="8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r="17519"/>
          <a:stretch/>
        </p:blipFill>
        <p:spPr bwMode="auto">
          <a:xfrm>
            <a:off x="4335705" y="2492896"/>
            <a:ext cx="4556775" cy="353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10729"/>
          <a:stretch/>
        </p:blipFill>
        <p:spPr bwMode="auto">
          <a:xfrm>
            <a:off x="432876" y="1741316"/>
            <a:ext cx="3492575" cy="241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9600"/>
          <a:stretch/>
        </p:blipFill>
        <p:spPr bwMode="auto">
          <a:xfrm>
            <a:off x="516844" y="4365104"/>
            <a:ext cx="3408607" cy="242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-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917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МЕТОДЫ БЕРЕЖЛИВОГО ПРОИЗВОДСТВА ПО КАЙДЗЕН:</a:t>
            </a:r>
          </a:p>
          <a:p>
            <a:pPr algn="ctr"/>
            <a:endParaRPr lang="ru-RU" sz="3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Система 5 </a:t>
            </a:r>
            <a:r>
              <a:rPr lang="en-US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Диаграмма </a:t>
            </a:r>
            <a:r>
              <a:rPr lang="ru-RU" sz="48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Порето</a:t>
            </a:r>
            <a:endParaRPr lang="ru-RU" sz="48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Диаграмма </a:t>
            </a:r>
            <a:r>
              <a:rPr lang="ru-RU" sz="48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Исикава</a:t>
            </a:r>
            <a:endParaRPr lang="ru-RU" sz="48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Формат Аз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48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Метод «5 Почему?»</a:t>
            </a:r>
          </a:p>
          <a:p>
            <a:pPr algn="just"/>
            <a:endParaRPr lang="ru-RU" sz="32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ru-RU" sz="32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ru-RU" sz="32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807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535833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      Для </a:t>
            </a: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качественного дошкольного образования  важным остается использование не просто инновационных обучающих технологий  в работе с детьми дошкольного возраста, а </a:t>
            </a:r>
            <a:r>
              <a:rPr lang="ru-RU" sz="2400" b="1" dirty="0" err="1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технологий. 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Здоровьесберегающие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технологии формируют у дошкольников навыки здорового образа жизни, а так же позволяют решать задачи укрепления и сохранения здоровья не только детей , но и педагогов, способствуя сохранению их профессионального </a:t>
            </a:r>
            <a:r>
              <a:rPr lang="ru-RU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долголетия.</a:t>
            </a:r>
            <a:endParaRPr lang="ru-RU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33c6ceb93ac39a217d993d2abf5ec877.jpg"/>
          <p:cNvPicPr>
            <a:picLocks noChangeAspect="1" noChangeArrowheads="1"/>
          </p:cNvPicPr>
          <p:nvPr/>
        </p:nvPicPr>
        <p:blipFill>
          <a:blip r:embed="rId3"/>
          <a:srcRect l="18391" r="22134"/>
          <a:stretch>
            <a:fillRect/>
          </a:stretch>
        </p:blipFill>
        <p:spPr bwMode="auto">
          <a:xfrm>
            <a:off x="0" y="0"/>
            <a:ext cx="9144000" cy="6863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1643050"/>
            <a:ext cx="621510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ПОЧЕМУ?</a:t>
            </a:r>
            <a:endParaRPr lang="ru-RU" sz="96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5" descr="https://avatars.mds.yandex.net/get-zen_doc/987771/pub_5e0f851411691d00ae96c1cc_5e0f853fd7859b00b4e62ca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s://avatars.mds.yandex.net/get-zen_doc/987771/pub_5e0f851411691d00ae96c1cc_5e0f853fd7859b00b4e62ca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s://avatars.mds.yandex.net/get-zen_doc/987771/pub_5e0f851411691d00ae96c1cc_5e0f853fd7859b00b4e62ca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https://avatars.mds.yandex.net/get-zen_doc/987771/pub_5e0f851411691d00ae96c1cc_5e0f853fd7859b00b4e62ca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https://avatars.mds.yandex.net/get-zen_doc/987771/pub_5e0f851411691d00ae96c1cc_5e0f853fd7859b00b4e62ca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https://avatars.mds.yandex.net/get-zen_doc/987771/pub_5e0f851411691d00ae96c1cc_5e0f853fd7859b00b4e62caa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https://avatars.mds.yandex.net/get-zen_doc/987771/pub_5e0f851411691d00ae96c1cc_5e0f853fd7859b00b4e62caa/scale_2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5" name="AutoShape 19" descr="C:\Users\admin\Downloads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6" name="Picture 20" descr="C:\Users\admin\Downloads\ojkJZr11q1.jpg"/>
          <p:cNvPicPr>
            <a:picLocks noChangeAspect="1" noChangeArrowheads="1"/>
          </p:cNvPicPr>
          <p:nvPr/>
        </p:nvPicPr>
        <p:blipFill>
          <a:blip r:embed="rId3"/>
          <a:srcRect r="535" b="10417"/>
          <a:stretch>
            <a:fillRect/>
          </a:stretch>
        </p:blipFill>
        <p:spPr bwMode="auto">
          <a:xfrm>
            <a:off x="2304273" y="0"/>
            <a:ext cx="46251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643834" cy="271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    «5 ПОЧЕМУ ?»</a:t>
            </a:r>
          </a:p>
          <a:p>
            <a:pPr algn="just"/>
            <a:r>
              <a:rPr lang="ru-RU" sz="2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почему — техника , используемая для изучения причинно – следственных  связей, лежащих в основе той или иной проблемы.</a:t>
            </a:r>
            <a:endParaRPr lang="ru-RU" sz="2800" b="1" baseline="30000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60" y="4611231"/>
            <a:ext cx="6500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задачей техники является  поиск  первопричины возникновения  дефекта или проблемы  с помощью повторения одного вопроса — «Почему?».</a:t>
            </a:r>
            <a:endParaRPr lang="ru-RU" sz="2800" dirty="0"/>
          </a:p>
        </p:txBody>
      </p:sp>
      <p:pic>
        <p:nvPicPr>
          <p:cNvPr id="2" name="Picture 2" descr="C:\Users\admin\Downloads\29fd3b86f0ae223fc90a21de6d884d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3"/>
            <a:ext cx="5080037" cy="285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Tehnika-5-pochemu.jpg"/>
          <p:cNvPicPr>
            <a:picLocks noChangeAspect="1" noChangeArrowheads="1"/>
          </p:cNvPicPr>
          <p:nvPr/>
        </p:nvPicPr>
        <p:blipFill>
          <a:blip r:embed="rId3"/>
          <a:srcRect l="2604" t="7833" r="2343" b="7963"/>
          <a:stretch>
            <a:fillRect/>
          </a:stretch>
        </p:blipFill>
        <p:spPr bwMode="auto">
          <a:xfrm>
            <a:off x="357158" y="357166"/>
            <a:ext cx="521497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3643314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последующий вопрос задаётся к ответам на предыдущий вопрос. Количество «5» подобрано эмпирическим путём и считается достаточным для нахождения решения типичных проблем.</a:t>
            </a:r>
            <a:endParaRPr lang="ru-RU" sz="28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почему?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«Преемственность детского сада и школы в создании </a:t>
            </a:r>
            <a:r>
              <a:rPr lang="ru-RU" sz="2400" b="1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 с применением инструментов бережливого производства»</a:t>
            </a:r>
            <a:endParaRPr lang="ru-RU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785926"/>
            <a:ext cx="8215370" cy="8309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703356"/>
            <a:ext cx="7643866" cy="12003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440" y="4000503"/>
            <a:ext cx="6861944" cy="10051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применение </a:t>
            </a:r>
            <a:r>
              <a:rPr lang="ru-RU" sz="24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здоровьесберегающих</a:t>
            </a:r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технологий является одной из задач образовательных организаций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5085184"/>
            <a:ext cx="6336704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6021288"/>
            <a:ext cx="4857784" cy="7143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1785926"/>
            <a:ext cx="745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хотим установить контакт с социальным партнером гимназией № 25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270335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хотим внедрить разнообразные формы работы по сохранению и укреплению здоровья детей в образовательные организации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5101733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в образовательных организациях прослеживается плохая посещаемость детей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614364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часто болеют</a:t>
            </a:r>
            <a:endParaRPr lang="ru-RU" sz="2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18184" y="-4820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60648"/>
            <a:ext cx="85011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частых болезней</a:t>
            </a:r>
          </a:p>
          <a:p>
            <a:pPr algn="ctr"/>
            <a:endParaRPr lang="ru-RU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занятость родителей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Недостаточная компетентность у родителей в вопросе сохранения и укрепления здоровья детей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Низкая мотивация у дошкольников в вопросе сохранения и укрепления собственного здоровья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Несоблюдение режима дня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правил здорового питания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ведения активного образа жизни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Привязанность детей к различным гаджетам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ru-RU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6.picdn.net/shutterstock/videos/5986826/thumb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3"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12735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8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укрепление здоровья детей на основе комплексного и системного использования доступных для ДОО и гимназии № 25 средств физического воспитания.</a:t>
            </a:r>
          </a:p>
          <a:p>
            <a:endParaRPr lang="ru-RU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algn="just"/>
            <a:r>
              <a:rPr lang="ru-RU" sz="28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Объединить усилия педагогов ДОО, гимназии № 25 и родителей для эффективной организации физкультурно-оздоровительной работы.</a:t>
            </a:r>
          </a:p>
          <a:p>
            <a:pPr algn="just"/>
            <a:r>
              <a:rPr lang="ru-RU" sz="28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 Воспитывать у дошкольников бережное отношение к себе и своему здоровью</a:t>
            </a:r>
            <a:endParaRPr lang="ru-R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525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Mapi</dc:creator>
  <cp:lastModifiedBy>Mari</cp:lastModifiedBy>
  <cp:revision>64</cp:revision>
  <dcterms:created xsi:type="dcterms:W3CDTF">2020-04-08T15:10:33Z</dcterms:created>
  <dcterms:modified xsi:type="dcterms:W3CDTF">2021-02-24T10:41:04Z</dcterms:modified>
</cp:coreProperties>
</file>