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4" r:id="rId3"/>
    <p:sldId id="273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745D3-4ECE-4ED1-99D1-59EB01B6E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37CCE0-7CE9-4029-B31E-609C8EBE2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0C4FE9-3AE7-4052-878F-60BEF5EE9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10E6CA-6BA6-4F25-9CE3-4231265C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116FB7-6226-4F57-AB28-A1EED02F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74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B628F-B83C-44DA-B704-628A16BE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A036F5-0DAA-4CB4-8C06-00B4C8148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C5A0BA-C350-480F-A0BA-A594989B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55A127-617A-4C42-9046-55165B8E9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267B77-0DA3-4701-8738-A26827731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9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BAEBA5-3CF1-42CA-A823-965F99E4CE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F2EC43-4A22-49E8-B0C0-9AD9B50E0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4F9C75-4632-47A4-B7BC-C6672AEE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8F4928-FA0D-4BB0-91B9-A4B87953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DE127B-0659-4C15-BDD8-BD0B8776B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50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32841-11A2-4E44-87D4-876DC7E0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7BE3E-F6B8-467A-BFF3-0C7EC1452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0B4F13-A06A-4A4B-8EA1-014F0CC2B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9E63B5-F2F1-46C0-B3A9-55365E85F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ACCB24-75E1-4B7F-8CBA-F0457130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1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1BF82-50C2-4BDF-BF94-225E649C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EC2B7A-4F69-4408-A588-68F39099F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9A8A17-2022-4B9B-BE5E-A0183669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3BBC52-7EF5-4198-81E4-3FD9205E8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341154-F5C1-4906-B5C3-4D327B3FB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63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20B9B-E03C-4035-A42C-8DCC7B52E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E7CDAC-FACF-4ADC-A2A1-8304ADA58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B5C9FE-29BC-4D73-AA87-0C1B7FBC8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C3250F-B41B-4448-9A4B-53A08540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F9534E-F57B-44A5-86A6-775A8626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87A624-29C2-4F85-9C08-66BE89FC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58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1C0B3-A884-4872-A251-44A3B9488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85607-F63F-4696-AA8F-4A6AA7085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0961DD-EC2E-4A0A-84C3-2D88127F2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99ED76-E58E-48F8-BD17-A94244FD8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E26A15-4CA2-41D8-A744-7773D7C5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FC6A36-7E45-4C91-8C40-A8B11B86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1C966-DD4B-4684-9C29-C21F7672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AF424F-9C56-4B1D-86B7-B1833C67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62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DEEC5-4FC5-42E5-966E-257B1EF34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64BC1C-51AB-403C-B411-B8D2BE530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8C9A05-C57B-49F4-AD33-9850DC93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04CD09-E7E2-4E0B-8CFD-F827BD86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66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87D44F-0658-4272-A344-726C20003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497FC-6E8A-40B2-8BAF-1DE7618E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9DC719-D164-4DF8-85D2-67926BA04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7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9BFA3-3C91-4BE5-A866-041A911F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268FF-88FA-4234-AEAD-88A8B8CF6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4B6E21-55D5-4055-8432-5986439E2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B089A3-6732-4C38-A575-C73E9220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8A08F3-7255-4E98-BA11-8E95FB25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9C5020-3CA4-4225-AC91-EED7A485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1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8B989-7687-4A28-8B95-F488556B8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BB8F45-CAE8-461E-B644-C3C6B9E54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873043-7C0F-4719-82B4-D02E4FF2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13678D-71FE-4C76-B260-01BB4316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5894C2-AC79-4DE6-B274-B4D71E5A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12BC2-BD66-4F4E-8D31-4BF562CB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20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8AB87-31E7-41CA-9FE4-FCA59D36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468881-1E87-44F6-BC89-E408B0E09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FB925D-D47B-4A32-9A18-99FB2E9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EABEB-8E4C-400F-BF55-6583588B7864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E289B1-3BC0-42ED-9187-A116782AE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F66-51DF-4C3D-A39B-9BBA1CD92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AA5CB-EDE4-4D67-8C5D-99D9D8A14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8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D02D75-6424-4C3D-9CB2-AAFB214ECC9F}"/>
              </a:ext>
            </a:extLst>
          </p:cNvPr>
          <p:cNvSpPr txBox="1"/>
          <p:nvPr/>
        </p:nvSpPr>
        <p:spPr>
          <a:xfrm>
            <a:off x="1655545" y="346509"/>
            <a:ext cx="8904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бюджетное дошкольное образовательное учреждение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«Центр развития ребенка – детский сад № 122»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1B294B-5E05-4AED-A6F4-A5203CF0E5DD}"/>
              </a:ext>
            </a:extLst>
          </p:cNvPr>
          <p:cNvSpPr txBox="1"/>
          <p:nvPr/>
        </p:nvSpPr>
        <p:spPr>
          <a:xfrm>
            <a:off x="1915428" y="2138662"/>
            <a:ext cx="9221002" cy="2008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3329940" algn="ctr"/>
                <a:tab pos="5343525" algn="l"/>
              </a:tabLst>
            </a:pPr>
            <a:r>
              <a:rPr lang="ru-RU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«Нетрадиционная форма взаимодействия с родителями воспитанников, посредством календаря праздника Рождества Христова»</a:t>
            </a:r>
            <a:endParaRPr lang="ru-RU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6E02D-8C33-4EC3-9B6D-2B151CC4AB8A}"/>
              </a:ext>
            </a:extLst>
          </p:cNvPr>
          <p:cNvSpPr txBox="1"/>
          <p:nvPr/>
        </p:nvSpPr>
        <p:spPr>
          <a:xfrm>
            <a:off x="6371923" y="5231760"/>
            <a:ext cx="5496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>
                <a:solidFill>
                  <a:srgbClr val="7030A0"/>
                </a:solidFill>
              </a:rPr>
              <a:t>Калиберда</a:t>
            </a:r>
            <a:r>
              <a:rPr lang="ru-RU" dirty="0">
                <a:solidFill>
                  <a:srgbClr val="7030A0"/>
                </a:solidFill>
              </a:rPr>
              <a:t> Е.К.</a:t>
            </a:r>
          </a:p>
          <a:p>
            <a:pPr algn="r"/>
            <a:r>
              <a:rPr lang="ru-RU" dirty="0">
                <a:solidFill>
                  <a:srgbClr val="7030A0"/>
                </a:solidFill>
              </a:rPr>
              <a:t>ПДО по духовно-нравственному воспитанию </a:t>
            </a:r>
          </a:p>
        </p:txBody>
      </p:sp>
    </p:spTree>
    <p:extLst>
      <p:ext uri="{BB962C8B-B14F-4D97-AF65-F5344CB8AC3E}">
        <p14:creationId xmlns:p14="http://schemas.microsoft.com/office/powerpoint/2010/main" val="2423242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8DDDA-5B6F-48F1-A1C6-4F7715F11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C16314-8F47-48A3-965D-8AAD833C0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3" t="17210" r="40092" b="3222"/>
          <a:stretch/>
        </p:blipFill>
        <p:spPr>
          <a:xfrm>
            <a:off x="541538" y="240837"/>
            <a:ext cx="3535972" cy="54941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95F287-DF71-4423-83F0-F15C329A5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9" t="16375" r="40146" b="3512"/>
          <a:stretch/>
        </p:blipFill>
        <p:spPr>
          <a:xfrm>
            <a:off x="4374172" y="865573"/>
            <a:ext cx="3453414" cy="54941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3FFA36-924B-4C94-8DC5-6EC7FF2147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9" t="16375" r="39636" b="10809"/>
          <a:stretch/>
        </p:blipFill>
        <p:spPr>
          <a:xfrm>
            <a:off x="8016535" y="1814976"/>
            <a:ext cx="3453414" cy="49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3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D9597-B040-46A2-B01D-34FE65AC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99" y="2566787"/>
            <a:ext cx="10515600" cy="1325563"/>
          </a:xfrm>
        </p:spPr>
        <p:txBody>
          <a:bodyPr>
            <a:noAutofit/>
          </a:bodyPr>
          <a:lstStyle/>
          <a:p>
            <a:r>
              <a:rPr lang="ru-RU" sz="96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62865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5B0B9-9DB0-4773-BCF6-A95926BA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702DBC-F381-4C06-A9E6-BCA862F29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4" t="24405" r="39092" b="34672"/>
          <a:stretch/>
        </p:blipFill>
        <p:spPr>
          <a:xfrm>
            <a:off x="105879" y="249621"/>
            <a:ext cx="5746422" cy="446675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C5FCCC-185F-4447-A9BC-98D06C36B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2" t="35228" r="40079" b="29263"/>
          <a:stretch/>
        </p:blipFill>
        <p:spPr>
          <a:xfrm>
            <a:off x="5643456" y="1827380"/>
            <a:ext cx="6298287" cy="44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0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67DBF-0C48-42D7-8BB3-364EF68A4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C8AD244-36BC-462A-AA39-824630115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22636" r="39631" b="16092"/>
          <a:stretch/>
        </p:blipFill>
        <p:spPr>
          <a:xfrm>
            <a:off x="6327810" y="598278"/>
            <a:ext cx="5126253" cy="607690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034341-2126-4D9A-BE7C-9526F011C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9" t="30877" r="40316" b="14988"/>
          <a:stretch/>
        </p:blipFill>
        <p:spPr>
          <a:xfrm>
            <a:off x="365758" y="154004"/>
            <a:ext cx="5605113" cy="57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EAA1A-CEEA-4028-884A-0F9EDC101A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771A9E-3CCF-4A9F-A8B9-2BE082FFAE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FD2C41-8915-493B-8376-8DAB028D0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5" t="1240" r="31704"/>
          <a:stretch/>
        </p:blipFill>
        <p:spPr>
          <a:xfrm>
            <a:off x="257451" y="195309"/>
            <a:ext cx="3490929" cy="54242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9EAC94-A7D0-4460-B560-C5CBC9AA9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4" t="1813" r="31626" b="1100"/>
          <a:stretch/>
        </p:blipFill>
        <p:spPr>
          <a:xfrm>
            <a:off x="4145873" y="561181"/>
            <a:ext cx="3468878" cy="53095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AB14FA-48BC-4BCC-8797-BDE255C28E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9" t="2848" r="31408" b="2007"/>
          <a:stretch/>
        </p:blipFill>
        <p:spPr>
          <a:xfrm>
            <a:off x="7790826" y="1012055"/>
            <a:ext cx="3693496" cy="560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78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A42D1-5551-41A6-A964-43425CB6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767FFC-090A-45DC-879A-4D4D31377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8" t="5990" r="40063"/>
          <a:stretch/>
        </p:blipFill>
        <p:spPr>
          <a:xfrm>
            <a:off x="115408" y="77560"/>
            <a:ext cx="3540713" cy="652184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4512C3-9915-49CE-A620-8657F7B81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2" t="1813" r="39564" b="13786"/>
          <a:stretch/>
        </p:blipFill>
        <p:spPr>
          <a:xfrm>
            <a:off x="3972400" y="328930"/>
            <a:ext cx="3683470" cy="60191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BAF5FC-482E-4002-BBF9-A7CD66CB82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8" t="3754" r="39490" b="1148"/>
          <a:stretch/>
        </p:blipFill>
        <p:spPr>
          <a:xfrm>
            <a:off x="7777220" y="265731"/>
            <a:ext cx="3630967" cy="652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43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386A9-5E10-417C-9DA4-342E63C2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1491D7-FE42-40B8-B677-C3B6D5CBC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0" t="4357" r="40092" b="1384"/>
          <a:stretch/>
        </p:blipFill>
        <p:spPr>
          <a:xfrm>
            <a:off x="346229" y="266329"/>
            <a:ext cx="3204839" cy="614371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51CD83-4DBE-436A-9423-BA02C4399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0" t="3884" r="40364" b="6532"/>
          <a:stretch/>
        </p:blipFill>
        <p:spPr>
          <a:xfrm>
            <a:off x="3826276" y="177551"/>
            <a:ext cx="3551068" cy="61437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0EDD30-7D3F-430C-83EC-9F1AB9867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4" t="2589" r="40000"/>
          <a:stretch/>
        </p:blipFill>
        <p:spPr>
          <a:xfrm>
            <a:off x="7652552" y="88775"/>
            <a:ext cx="3551068" cy="668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5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299D1-BAA6-480E-9C6B-854E2DEA8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062017-DC43-43A4-AE24-73147EB46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t="36848" r="39519" b="25663"/>
          <a:stretch/>
        </p:blipFill>
        <p:spPr>
          <a:xfrm>
            <a:off x="1775534" y="232843"/>
            <a:ext cx="8975324" cy="6392313"/>
          </a:xfrm>
        </p:spPr>
      </p:pic>
    </p:spTree>
    <p:extLst>
      <p:ext uri="{BB962C8B-B14F-4D97-AF65-F5344CB8AC3E}">
        <p14:creationId xmlns:p14="http://schemas.microsoft.com/office/powerpoint/2010/main" val="2528605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3B576-B8BF-4B86-9E03-C0D377CD9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6847AB-4CE4-486A-B5BC-F3929C015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2" t="14150" r="39978" b="5465"/>
          <a:stretch/>
        </p:blipFill>
        <p:spPr>
          <a:xfrm>
            <a:off x="168675" y="186431"/>
            <a:ext cx="4216893" cy="664582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B5E17B-3930-4F3D-A56B-78B8636979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4" t="10861" r="40146" b="3961"/>
          <a:stretch/>
        </p:blipFill>
        <p:spPr>
          <a:xfrm>
            <a:off x="4496168" y="186431"/>
            <a:ext cx="3373515" cy="58415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7A746E-0BF6-45E7-8E44-63D37DBFEE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8" t="10860" r="39636" b="5515"/>
          <a:stretch/>
        </p:blipFill>
        <p:spPr>
          <a:xfrm>
            <a:off x="8126030" y="641854"/>
            <a:ext cx="3551068" cy="57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7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DC33A-B750-4A1F-80D9-9BC42A50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CC9CDD-0DF5-473C-8618-7EAC16F5A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11906" r="6123" b="12605"/>
          <a:stretch/>
        </p:blipFill>
        <p:spPr>
          <a:xfrm>
            <a:off x="390616" y="365125"/>
            <a:ext cx="11305708" cy="5369850"/>
          </a:xfrm>
        </p:spPr>
      </p:pic>
    </p:spTree>
    <p:extLst>
      <p:ext uri="{BB962C8B-B14F-4D97-AF65-F5344CB8AC3E}">
        <p14:creationId xmlns:p14="http://schemas.microsoft.com/office/powerpoint/2010/main" val="2972257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43</Words>
  <Application>Microsoft Office PowerPoint</Application>
  <PresentationFormat>Широкоэкранный</PresentationFormat>
  <Paragraphs>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Елена</cp:lastModifiedBy>
  <cp:revision>20</cp:revision>
  <dcterms:created xsi:type="dcterms:W3CDTF">2022-12-02T06:57:07Z</dcterms:created>
  <dcterms:modified xsi:type="dcterms:W3CDTF">2023-03-13T20:02:02Z</dcterms:modified>
</cp:coreProperties>
</file>