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61" r:id="rId5"/>
    <p:sldId id="259" r:id="rId6"/>
    <p:sldId id="262" r:id="rId7"/>
    <p:sldId id="258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473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prikol.ru/wp-content/uploads/2020/07/kartinki-zimnij-les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-304801"/>
            <a:ext cx="10744200" cy="7162801"/>
          </a:xfrm>
          <a:prstGeom prst="rect">
            <a:avLst/>
          </a:prstGeom>
          <a:noFill/>
        </p:spPr>
      </p:pic>
      <p:pic>
        <p:nvPicPr>
          <p:cNvPr id="3" name="Picture 2" descr="https://proprikol.ru/wp-content/uploads/2020/07/kartinki-zimnij-les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-304801"/>
            <a:ext cx="10744200" cy="716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.mycdn.me/i?r=AyH4iRPQ2q0otWIFepML2LxRjF430DVlAcVPUn6jlaaNQ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95601"/>
            <a:ext cx="9753600" cy="975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roprikol.ru/wp-content/uploads/2020/07/kartinki-zimnij-les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304801"/>
            <a:ext cx="10744200" cy="716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pbap.ru/wp-content/uploads/2019/04/yaya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kelohouse.ru/images/alybom41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-1428784"/>
            <a:ext cx="12792075" cy="857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static.riafan.ru/uploads/2019/11/21/orig-1574355078096735bac27284f2445bd601a996394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0"/>
            <a:ext cx="10858576" cy="7072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mycdn.me/i?r=AzEPZsRbOZEKgBhR0XGMT1RkUdUEa8OIG4s_Umk5IxfdD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PnhS8cT1Syk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3" y="0"/>
            <a:ext cx="10930014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Козлов</dc:creator>
  <cp:lastModifiedBy>Татьяна</cp:lastModifiedBy>
  <cp:revision>10</cp:revision>
  <dcterms:created xsi:type="dcterms:W3CDTF">2021-11-13T14:55:55Z</dcterms:created>
  <dcterms:modified xsi:type="dcterms:W3CDTF">2023-08-20T13:44:10Z</dcterms:modified>
</cp:coreProperties>
</file>