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488832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Адаптация детей к детскому саду</a:t>
            </a:r>
            <a:endParaRPr lang="ru-RU" dirty="0"/>
          </a:p>
        </p:txBody>
      </p:sp>
      <p:pic>
        <p:nvPicPr>
          <p:cNvPr id="5" name="Рисунок 4" descr="o-PARENT-AND-CHILD-face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572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родителям готовить ребенка к поступлению в детский сад: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можно раньше познакомить малыша с детьми в детском саду и с воспитателями группы, куда он в скором времени придет.</a:t>
            </a:r>
          </a:p>
          <a:p>
            <a:r>
              <a:rPr lang="ru-RU" dirty="0" smtClean="0"/>
              <a:t>Стараться отдать его в группу детского сада, где у ребенка есть знакомые ровесники, с которыми он раньше играл дома или во дворе.</a:t>
            </a:r>
          </a:p>
          <a:p>
            <a:r>
              <a:rPr lang="ru-RU" dirty="0" smtClean="0"/>
              <a:t>Настроить малыша как можно положительнее к его поступлению в детский сад.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родителям готовить ребенка к поступлению в детский сад: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76400"/>
            <a:ext cx="8424936" cy="4848944"/>
          </a:xfrm>
        </p:spPr>
        <p:txBody>
          <a:bodyPr>
            <a:normAutofit/>
          </a:bodyPr>
          <a:lstStyle/>
          <a:p>
            <a:r>
              <a:rPr lang="ru-RU" dirty="0" smtClean="0"/>
              <a:t>Раскрыть малышу "секреты" возможных навыков общения с детьми и взрослыми людьми.</a:t>
            </a:r>
          </a:p>
          <a:p>
            <a:r>
              <a:rPr lang="ru-RU" dirty="0" smtClean="0"/>
              <a:t>Учить ребенка дома всем необходимым навыкам самообслуживания.</a:t>
            </a:r>
          </a:p>
          <a:p>
            <a:r>
              <a:rPr lang="ru-RU" dirty="0" smtClean="0"/>
              <a:t>Не угрожать ребенку детским садом как наказанием за детские грехи, а также за непослушание.</a:t>
            </a:r>
          </a:p>
          <a:p>
            <a:r>
              <a:rPr lang="ru-RU" dirty="0" smtClean="0"/>
              <a:t>Готовить ребенка к временной разлуке с вами и дать ему понять, что это неизбежно потому, что он уже большой.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027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родителям готовить ребенка к поступлению в детский сад: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776936"/>
          </a:xfrm>
        </p:spPr>
        <p:txBody>
          <a:bodyPr/>
          <a:lstStyle/>
          <a:p>
            <a:r>
              <a:rPr lang="ru-RU" dirty="0" smtClean="0"/>
              <a:t>Не нервничать и не показывать свою тревогу накануне поступления ребенка в детский сад.</a:t>
            </a:r>
          </a:p>
          <a:p>
            <a:r>
              <a:rPr lang="ru-RU" dirty="0" smtClean="0"/>
              <a:t>Планировать свой отпуск так, чтобы в первый месяц посещения ребенком нового организованного коллектива у вас была бы возможность оставлять его там на неполный день.</a:t>
            </a:r>
          </a:p>
          <a:p>
            <a:r>
              <a:rPr lang="ru-RU" dirty="0" smtClean="0"/>
              <a:t>Все время объяснять ребенку, что он для вас, как прежде, дорог и любим.</a:t>
            </a:r>
          </a:p>
          <a:p>
            <a:endParaRPr lang="ru-RU" dirty="0"/>
          </a:p>
        </p:txBody>
      </p:sp>
      <p:pic>
        <p:nvPicPr>
          <p:cNvPr id="4" name="Рисунок 3" descr="9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53136"/>
            <a:ext cx="2937520" cy="19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743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ВАС ВСЕ ПОЛУЧИТСЯ!</a:t>
            </a:r>
            <a:endParaRPr lang="ru-RU" dirty="0"/>
          </a:p>
        </p:txBody>
      </p:sp>
      <p:pic>
        <p:nvPicPr>
          <p:cNvPr id="4" name="Содержимое 3" descr="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312368" cy="231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435572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365104"/>
            <a:ext cx="3240360" cy="229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876afcccc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68760"/>
            <a:ext cx="299630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etsad-206613-13986214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3000333" cy="225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on-rebenka-v-3-goda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852936"/>
            <a:ext cx="2952328" cy="221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признаки того,</a:t>
            </a:r>
            <a:br>
              <a:rPr lang="ru-RU" dirty="0" smtClean="0"/>
            </a:br>
            <a:r>
              <a:rPr lang="ru-RU" dirty="0" smtClean="0"/>
              <a:t>что ребенок адаптировался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48558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хороший аппетит</a:t>
            </a:r>
          </a:p>
          <a:p>
            <a:r>
              <a:rPr lang="ru-RU" sz="3200" dirty="0" smtClean="0"/>
              <a:t>спокойный сон</a:t>
            </a:r>
          </a:p>
          <a:p>
            <a:r>
              <a:rPr lang="ru-RU" sz="3200" dirty="0" smtClean="0"/>
              <a:t>охотное общение с другими детьми</a:t>
            </a:r>
          </a:p>
          <a:p>
            <a:r>
              <a:rPr lang="ru-RU" sz="3200" dirty="0" smtClean="0"/>
              <a:t>адекватная реакция на любое предложение воспитателя</a:t>
            </a:r>
          </a:p>
          <a:p>
            <a:r>
              <a:rPr lang="ru-RU" sz="3200" dirty="0" smtClean="0"/>
              <a:t>нормальное эмоциональное состояние</a:t>
            </a:r>
            <a:endParaRPr lang="ru-RU" sz="3200" dirty="0"/>
          </a:p>
        </p:txBody>
      </p:sp>
      <p:pic>
        <p:nvPicPr>
          <p:cNvPr id="4" name="Рисунок 3" descr="107m3h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84784"/>
            <a:ext cx="267869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671736"/>
          </a:xfrm>
        </p:spPr>
        <p:txBody>
          <a:bodyPr/>
          <a:lstStyle/>
          <a:p>
            <a:pPr algn="ctr"/>
            <a:r>
              <a:rPr lang="ru-RU" dirty="0" smtClean="0"/>
              <a:t>Что влияет на адаптацию?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25658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Возраст</a:t>
            </a:r>
            <a:r>
              <a:rPr lang="ru-RU" dirty="0" smtClean="0"/>
              <a:t> ребенка</a:t>
            </a:r>
          </a:p>
          <a:p>
            <a:r>
              <a:rPr lang="ru-RU" b="1" dirty="0" smtClean="0"/>
              <a:t>Опыт общения </a:t>
            </a:r>
            <a:r>
              <a:rPr lang="ru-RU" dirty="0" smtClean="0"/>
              <a:t>со взрослыми и детьми</a:t>
            </a:r>
          </a:p>
          <a:p>
            <a:r>
              <a:rPr lang="ru-RU" b="1" dirty="0" smtClean="0"/>
              <a:t>Особенности </a:t>
            </a:r>
            <a:r>
              <a:rPr lang="ru-RU" dirty="0" smtClean="0"/>
              <a:t>психического развития, </a:t>
            </a:r>
            <a:r>
              <a:rPr lang="ru-RU" b="1" dirty="0" smtClean="0"/>
              <a:t>индивидуальные особенности,</a:t>
            </a:r>
            <a:r>
              <a:rPr lang="ru-RU" dirty="0" smtClean="0"/>
              <a:t> может ли ребенок найти себе занятие сам, некоторое время играть один….</a:t>
            </a:r>
          </a:p>
          <a:p>
            <a:r>
              <a:rPr lang="ru-RU" dirty="0" smtClean="0"/>
              <a:t>Уровня тренированности </a:t>
            </a:r>
            <a:r>
              <a:rPr lang="ru-RU" b="1" dirty="0" smtClean="0"/>
              <a:t>адаптационных механизмов</a:t>
            </a:r>
            <a:endParaRPr lang="ru-RU" dirty="0" smtClean="0"/>
          </a:p>
          <a:p>
            <a:r>
              <a:rPr lang="ru-RU" dirty="0" smtClean="0"/>
              <a:t>Особенности </a:t>
            </a:r>
            <a:r>
              <a:rPr lang="ru-RU" b="1" dirty="0" smtClean="0"/>
              <a:t>темперамента </a:t>
            </a:r>
            <a:r>
              <a:rPr lang="ru-RU" dirty="0" smtClean="0"/>
              <a:t>ребенка</a:t>
            </a:r>
          </a:p>
          <a:p>
            <a:r>
              <a:rPr lang="ru-RU" dirty="0" smtClean="0"/>
              <a:t>Состояние </a:t>
            </a:r>
            <a:r>
              <a:rPr lang="ru-RU" b="1" dirty="0" smtClean="0"/>
              <a:t>здоровья</a:t>
            </a:r>
          </a:p>
          <a:p>
            <a:r>
              <a:rPr lang="ru-RU" dirty="0" smtClean="0"/>
              <a:t>Контраст между </a:t>
            </a:r>
            <a:r>
              <a:rPr lang="ru-RU" b="1" dirty="0" smtClean="0"/>
              <a:t>обстановкой</a:t>
            </a:r>
            <a:r>
              <a:rPr lang="ru-RU" dirty="0" smtClean="0"/>
              <a:t>, в которой находился ребенок дома, и той, в которой он находится в детском саду</a:t>
            </a:r>
          </a:p>
          <a:p>
            <a:r>
              <a:rPr lang="ru-RU" dirty="0" smtClean="0"/>
              <a:t>Разница в </a:t>
            </a:r>
            <a:r>
              <a:rPr lang="ru-RU" b="1" dirty="0" smtClean="0"/>
              <a:t>методах воспитания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81000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</a:t>
            </a:r>
            <a:r>
              <a:rPr lang="ru-RU" b="1" dirty="0" smtClean="0"/>
              <a:t>желательно</a:t>
            </a:r>
            <a:r>
              <a:rPr lang="ru-RU" dirty="0" smtClean="0"/>
              <a:t> вести себя родителям с ребенком, когда он начинает посещать детский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Настраивать ребенка на мажорный лад. Внушать ему, что это очень здорово, что он дорос до сада и стал таким большим.</a:t>
            </a:r>
          </a:p>
          <a:p>
            <a:r>
              <a:rPr lang="ru-RU" dirty="0" smtClean="0"/>
              <a:t>Не оставлять его в дошкольном коллективе на целый день, как можно раньше забирать домой.</a:t>
            </a:r>
          </a:p>
          <a:p>
            <a:r>
              <a:rPr lang="ru-RU" dirty="0" smtClean="0"/>
              <a:t>Создать для него спокойный, без конфликтный климат в семье.</a:t>
            </a:r>
          </a:p>
          <a:p>
            <a:r>
              <a:rPr lang="ru-RU" dirty="0" smtClean="0"/>
              <a:t>Не увеличивать, а уменьшать нагрузку на нервную систему, т.к. в период адаптации она становится слабее.</a:t>
            </a:r>
          </a:p>
          <a:p>
            <a:r>
              <a:rPr lang="ru-RU" dirty="0" smtClean="0"/>
              <a:t>На время прекратить походы в цирк, в театр, в гости. Намного сократить просмотр телепередач.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</a:t>
            </a:r>
            <a:r>
              <a:rPr lang="ru-RU" b="1" dirty="0" smtClean="0"/>
              <a:t>желательно</a:t>
            </a:r>
            <a:r>
              <a:rPr lang="ru-RU" dirty="0" smtClean="0"/>
              <a:t> вести себя родителям с ребенком, когда он начинает посещать детский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76400"/>
            <a:ext cx="8064896" cy="4920952"/>
          </a:xfrm>
        </p:spPr>
        <p:txBody>
          <a:bodyPr>
            <a:normAutofit/>
          </a:bodyPr>
          <a:lstStyle/>
          <a:p>
            <a:r>
              <a:rPr lang="ru-RU" dirty="0" smtClean="0"/>
              <a:t>Как можно раньше сообщить воспитателям о личностных особенностях ребенка.</a:t>
            </a:r>
          </a:p>
          <a:p>
            <a:r>
              <a:rPr lang="ru-RU" dirty="0" smtClean="0"/>
              <a:t>Не кутать своего ребенка, а одевать его так, как необходимо в соответствии с температурой в группе.</a:t>
            </a:r>
          </a:p>
          <a:p>
            <a:r>
              <a:rPr lang="ru-RU" dirty="0" smtClean="0"/>
              <a:t>Создать в выходные дни дома для него режим такой же, как и в детском саду.</a:t>
            </a:r>
          </a:p>
          <a:p>
            <a:r>
              <a:rPr lang="ru-RU" dirty="0" smtClean="0"/>
              <a:t>Адекватно реагировать на выходки ребенка и не наказывать его за детские капризы.</a:t>
            </a:r>
          </a:p>
          <a:p>
            <a:r>
              <a:rPr lang="ru-RU" dirty="0" smtClean="0"/>
              <a:t>При выраженных невротических реакциях оставить малыша на несколько дней дома и выполнять все предписания врача.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8498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</a:t>
            </a:r>
            <a:r>
              <a:rPr lang="ru-RU" b="1" dirty="0" smtClean="0"/>
              <a:t>не желательно </a:t>
            </a:r>
            <a:r>
              <a:rPr lang="ru-RU" dirty="0" smtClean="0"/>
              <a:t>вести себя родителям с ребенком, когда он начал посещать впервые детский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присутствии ребенка плохо говорить о детском саде. "Наказывать" ребенка детским садом и поздно забирать домой.</a:t>
            </a:r>
          </a:p>
          <a:p>
            <a:r>
              <a:rPr lang="ru-RU" dirty="0" smtClean="0"/>
              <a:t>Мешать его контактам с детьми в группе.</a:t>
            </a:r>
          </a:p>
          <a:p>
            <a:r>
              <a:rPr lang="ru-RU" dirty="0" smtClean="0"/>
              <a:t>Не уменьшать, а увеличивать нагрузку на нервную систему.</a:t>
            </a:r>
          </a:p>
          <a:p>
            <a:r>
              <a:rPr lang="ru-RU" dirty="0" smtClean="0"/>
              <a:t>Водить ребенка в многолюдные и шумные места.</a:t>
            </a:r>
          </a:p>
          <a:p>
            <a:r>
              <a:rPr lang="ru-RU" dirty="0" smtClean="0"/>
              <a:t>Все время кутать, одевать не по сезону.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7778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</a:t>
            </a:r>
            <a:r>
              <a:rPr lang="ru-RU" b="1" dirty="0" smtClean="0"/>
              <a:t>не желательно </a:t>
            </a:r>
            <a:r>
              <a:rPr lang="ru-RU" dirty="0" smtClean="0"/>
              <a:t>вести себя родителям с ребенком, когда он начал посещать впервые детский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76400"/>
            <a:ext cx="8208912" cy="4992960"/>
          </a:xfrm>
        </p:spPr>
        <p:txBody>
          <a:bodyPr/>
          <a:lstStyle/>
          <a:p>
            <a:r>
              <a:rPr lang="ru-RU" dirty="0" smtClean="0"/>
              <a:t>Конфликтовать с ним дома, наказывать на детские капризы.</a:t>
            </a:r>
          </a:p>
          <a:p>
            <a:r>
              <a:rPr lang="ru-RU" dirty="0" smtClean="0"/>
              <a:t>В воскресные дни резко изменять режим ребенка.</a:t>
            </a:r>
          </a:p>
          <a:p>
            <a:r>
              <a:rPr lang="ru-RU" dirty="0" smtClean="0"/>
              <a:t>Все время обсуждать в его присутствии проблемы, связанные с детским садом.</a:t>
            </a:r>
          </a:p>
          <a:p>
            <a:r>
              <a:rPr lang="ru-RU" dirty="0" smtClean="0"/>
              <a:t>Не обращать внимания на отклонения в обычном поведении ребенка.</a:t>
            </a:r>
          </a:p>
        </p:txBody>
      </p:sp>
      <p:pic>
        <p:nvPicPr>
          <p:cNvPr id="4" name="Рисунок 3" descr="13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1000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родителям готовить ребенка к поступлению в детский сад: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76400"/>
            <a:ext cx="7992888" cy="4848944"/>
          </a:xfrm>
        </p:spPr>
        <p:txBody>
          <a:bodyPr>
            <a:normAutofit/>
          </a:bodyPr>
          <a:lstStyle/>
          <a:p>
            <a:r>
              <a:rPr lang="ru-RU" dirty="0" smtClean="0"/>
              <a:t>Тренировать, буквально с самого рождения, систему адаптационных механизмов у ребенка и приучать его заблаговременно к таким условиям и ситуациям, в которых ему надо менять формы поведения.</a:t>
            </a:r>
          </a:p>
          <a:p>
            <a:r>
              <a:rPr lang="ru-RU" dirty="0" smtClean="0"/>
              <a:t>Не обсуждать при малыше волнующие Вас проблемы, связанные с детским садом</a:t>
            </a:r>
          </a:p>
          <a:p>
            <a:r>
              <a:rPr lang="ru-RU" dirty="0" smtClean="0"/>
              <a:t>Заранее узнать у участкового врача/специалистов детского сада, какой тип адаптации возможен у ребенка, и своевременно принять все меры для профилактики периода адаптации.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родителям готовить ребенка к поступлению в детский сад: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0612" y="1676400"/>
            <a:ext cx="7633836" cy="4776936"/>
          </a:xfrm>
        </p:spPr>
        <p:txBody>
          <a:bodyPr>
            <a:normAutofit/>
          </a:bodyPr>
          <a:lstStyle/>
          <a:p>
            <a:r>
              <a:rPr lang="ru-RU" dirty="0" smtClean="0"/>
              <a:t>Отправить в детский сад ребенка лишь при условии, что он здоров.</a:t>
            </a:r>
          </a:p>
          <a:p>
            <a:r>
              <a:rPr lang="ru-RU" dirty="0" smtClean="0"/>
              <a:t>Не отдавать ребенка в детский сад в разгар кризиса трех лет.</a:t>
            </a:r>
          </a:p>
          <a:p>
            <a:r>
              <a:rPr lang="ru-RU" dirty="0" smtClean="0"/>
              <a:t>Заранее узнать все новые моменты в режиме дня в детском саду и ввести их в режим дня ребенка дома.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424778.jpg"/>
          <p:cNvPicPr>
            <a:picLocks noChangeAspect="1"/>
          </p:cNvPicPr>
          <p:nvPr/>
        </p:nvPicPr>
        <p:blipFill>
          <a:blip r:embed="rId2" cstate="print"/>
          <a:srcRect l="2223" t="2232" r="42242" b="9300"/>
          <a:stretch>
            <a:fillRect/>
          </a:stretch>
        </p:blipFill>
        <p:spPr>
          <a:xfrm>
            <a:off x="4716016" y="4365104"/>
            <a:ext cx="1779135" cy="211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32</TotalTime>
  <Words>751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Euphemia</vt:lpstr>
      <vt:lpstr>Serenity_16x9</vt:lpstr>
      <vt:lpstr>Адаптация детей к детскому саду</vt:lpstr>
      <vt:lpstr>Первые признаки того, что ребенок адаптировался</vt:lpstr>
      <vt:lpstr>Что влияет на адаптацию?</vt:lpstr>
      <vt:lpstr>Как желательно вести себя родителям с ребенком, когда он начинает посещать детский сад</vt:lpstr>
      <vt:lpstr>Как желательно вести себя родителям с ребенком, когда он начинает посещать детский сад</vt:lpstr>
      <vt:lpstr>Как не желательно вести себя родителям с ребенком, когда он начал посещать впервые детский сад</vt:lpstr>
      <vt:lpstr>Как не желательно вести себя родителям с ребенком, когда он начал посещать впервые детский сад</vt:lpstr>
      <vt:lpstr>Как родителям готовить ребенка к поступлению в детский сад:</vt:lpstr>
      <vt:lpstr>Как родителям готовить ребенка к поступлению в детский сад:</vt:lpstr>
      <vt:lpstr>Как родителям готовить ребенка к поступлению в детский сад:</vt:lpstr>
      <vt:lpstr>Как родителям готовить ребенка к поступлению в детский сад:</vt:lpstr>
      <vt:lpstr>Как родителям готовить ребенка к поступлению в детский сад:</vt:lpstr>
      <vt:lpstr> У ВАС ВСЕ ПОЛУЧИТСЯ!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раннего возраста к детскому саду</dc:title>
  <dc:creator>Anna</dc:creator>
  <cp:lastModifiedBy>Евгения Игоревна</cp:lastModifiedBy>
  <cp:revision>8</cp:revision>
  <dcterms:created xsi:type="dcterms:W3CDTF">2016-05-29T21:12:54Z</dcterms:created>
  <dcterms:modified xsi:type="dcterms:W3CDTF">2016-06-01T10:15:33Z</dcterms:modified>
</cp:coreProperties>
</file>