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74D6A5-5149-4FF4-842C-DCF286B0224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A795C1-FAC7-4DD9-A7FE-8FA60EE46F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79;&#1072;&#1085;&#1103;&#1090;&#1080;&#1077;%20&#1074;&#1077;&#1089;&#1085;&#1072;%20&#1088;&#1072;&#1085;&#1085;&#1080;&#1081;%20&#1074;&#1086;&#1079;&#1088;&#1072;&#1089;&#1090;\&#1053;&#1054;&#1044;%20&#1042;&#1077;&#1089;&#1085;&#1072;%20&#1047;&#1072;&#1093;&#1072;&#1088;&#1086;&#1074;&#1072;\&#1079;&#1072;&#1085;&#1103;&#1090;&#1080;&#1077;%20&#1042;&#1077;&#1089;&#1085;&#1072;(0)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79;&#1072;&#1085;&#1103;&#1090;&#1080;&#1077;%20&#1074;&#1077;&#1089;&#1085;&#1072;%20&#1088;&#1072;&#1085;&#1085;&#1080;&#1081;%20&#1074;&#1086;&#1079;&#1088;&#1072;&#1089;&#1090;\&#1053;&#1054;&#1044;%20&#1042;&#1077;&#1089;&#1085;&#1072;%20&#1047;&#1072;&#1093;&#1072;&#1088;&#1086;&#1074;&#1072;\&#1079;&#1072;&#1085;&#1103;&#1090;&#1080;&#1077;%20&#1042;&#1077;&#1089;&#1085;&#1072;(1)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79;&#1072;&#1085;&#1103;&#1090;&#1080;&#1077;%20&#1074;&#1077;&#1089;&#1085;&#1072;%20&#1088;&#1072;&#1085;&#1085;&#1080;&#1081;%20&#1074;&#1086;&#1079;&#1088;&#1072;&#1089;&#1090;\&#1053;&#1054;&#1044;%20&#1042;&#1077;&#1089;&#1085;&#1072;%20&#1047;&#1072;&#1093;&#1072;&#1088;&#1086;&#1074;&#1072;\&#1079;&#1072;&#1085;&#1103;&#1090;&#1080;&#1077;%20&#1042;&#1077;&#1089;&#1085;&#1072;(5)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79;&#1072;&#1085;&#1103;&#1090;&#1080;&#1077;%20&#1074;&#1077;&#1089;&#1085;&#1072;%20&#1088;&#1072;&#1085;&#1085;&#1080;&#1081;%20&#1074;&#1086;&#1079;&#1088;&#1072;&#1089;&#1090;\&#1053;&#1054;&#1044;%20&#1042;&#1077;&#1089;&#1085;&#1072;%20&#1047;&#1072;&#1093;&#1072;&#1088;&#1086;&#1074;&#1072;\&#1079;&#1072;&#1085;&#1103;&#1090;&#1080;&#1077;%20&#1042;&#1077;&#1089;&#1085;&#1072;(2)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79;&#1072;&#1085;&#1103;&#1090;&#1080;&#1077;%20&#1074;&#1077;&#1089;&#1085;&#1072;%20&#1088;&#1072;&#1085;&#1085;&#1080;&#1081;%20&#1074;&#1086;&#1079;&#1088;&#1072;&#1089;&#1090;\&#1053;&#1054;&#1044;%20&#1042;&#1077;&#1089;&#1085;&#1072;%20&#1047;&#1072;&#1093;&#1072;&#1088;&#1086;&#1074;&#1072;\&#1079;&#1072;&#1085;&#1103;&#1090;&#1080;&#1077;%20&#1042;&#1077;&#1089;&#1085;&#1072;(3)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79;&#1072;&#1085;&#1103;&#1090;&#1080;&#1077;%20&#1074;&#1077;&#1089;&#1085;&#1072;%20&#1088;&#1072;&#1085;&#1085;&#1080;&#1081;%20&#1074;&#1086;&#1079;&#1088;&#1072;&#1089;&#1090;\&#1053;&#1054;&#1044;%20&#1042;&#1077;&#1089;&#1085;&#1072;%20&#1047;&#1072;&#1093;&#1072;&#1088;&#1086;&#1074;&#1072;\&#1079;&#1072;&#1085;&#1103;&#1090;&#1080;&#1077;%20&#1042;&#1077;&#1089;&#1085;&#1072;(4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8182004" cy="21431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«Весна – красна в гости к нам пришла!»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НОД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группе раннего возраста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854696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воспитатель</a:t>
            </a:r>
          </a:p>
          <a:p>
            <a:r>
              <a:rPr lang="ru-RU" dirty="0" smtClean="0"/>
              <a:t>Захарова Е.А.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/>
            </a:r>
            <a:b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</a:br>
            <a: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/>
            </a:r>
            <a:b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</a:br>
            <a: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/>
            </a:r>
            <a:b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</a:br>
            <a: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/>
            </a:r>
            <a:b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</a:br>
            <a:r>
              <a:rPr lang="ru-RU" sz="2700" b="1" u="sng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Цель</a:t>
            </a:r>
            <a:r>
              <a:rPr lang="ru-RU" sz="2700" b="1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>:</a:t>
            </a:r>
            <a:r>
              <a:rPr lang="ru-RU" sz="2700" kern="0" dirty="0" smtClean="0">
                <a:solidFill>
                  <a:srgbClr val="111111"/>
                </a:solidFill>
                <a:latin typeface="Times New Roman"/>
                <a:ea typeface="Times New Roman"/>
              </a:rPr>
              <a:t> развитие познавательной активности детей в процессе ознакомления с весенними явлениями в природе.</a:t>
            </a:r>
            <a:r>
              <a:rPr lang="ru-RU" sz="5400" kern="0" dirty="0" smtClean="0">
                <a:solidFill>
                  <a:sysClr val="windowText" lastClr="000000"/>
                </a:solidFill>
              </a:rPr>
              <a:t/>
            </a:r>
            <a:br>
              <a:rPr lang="ru-RU" sz="5400" kern="0" dirty="0" smtClean="0">
                <a:solidFill>
                  <a:sysClr val="windowText" lastClr="0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ClrTx/>
              <a:buSzTx/>
              <a:buNone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содержание: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Расширять активный словарь детей,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совершенствовать грамматическую структуру речи,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-продолжать учить детей слушать вопрос взрослого и отвечать на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него.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у детей первые связанные представления о весне: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тает снег, бегут ручьи, прилетают птицы, ярко светит солнышко и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т.д.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у детей представление много и один.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совершенствовать восприятие детей, умение активно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осязание, зрение, слух.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обогащать сенсорный опыт детей, развивать мелкую рук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учить детей, во время игры, согласовывать слова с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движениями.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желание у детей играть вместе с воспитателем в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игры.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учить выразительности движений, умению передавать 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действия некоторых персонажей.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3571900"/>
          </a:xfrm>
        </p:spPr>
        <p:txBody>
          <a:bodyPr/>
          <a:lstStyle/>
          <a:p>
            <a:pPr marL="17780" marR="1886585">
              <a:lnSpc>
                <a:spcPts val="1845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201B1C"/>
                </a:solidFill>
                <a:latin typeface="Times New Roman"/>
                <a:ea typeface="Times New Roman"/>
              </a:rPr>
              <a:t>Материал:                                                                                                        </a:t>
            </a:r>
            <a:r>
              <a:rPr lang="ru-RU" sz="2800" dirty="0" smtClean="0">
                <a:solidFill>
                  <a:srgbClr val="201B1C"/>
                </a:solidFill>
                <a:latin typeface="Times New Roman"/>
                <a:ea typeface="Times New Roman"/>
              </a:rPr>
              <a:t>- бассейн, наполненный водой,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30480" marR="798830">
              <a:lnSpc>
                <a:spcPts val="168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01B1C"/>
                </a:solidFill>
                <a:latin typeface="Times New Roman"/>
                <a:ea typeface="Times New Roman"/>
              </a:rPr>
              <a:t>- кораблики,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30480" marR="798830">
              <a:lnSpc>
                <a:spcPts val="168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01B1C"/>
                </a:solidFill>
                <a:latin typeface="Times New Roman"/>
                <a:ea typeface="Times New Roman"/>
              </a:rPr>
              <a:t>- картина с изображением весенней природы,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30480" marR="798830">
              <a:lnSpc>
                <a:spcPts val="168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01B1C"/>
                </a:solidFill>
                <a:latin typeface="Times New Roman"/>
                <a:ea typeface="Times New Roman"/>
              </a:rPr>
              <a:t>- дерево, на котором сидит птичка с колокольчиком,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30480" marR="798830">
              <a:lnSpc>
                <a:spcPts val="168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01B1C"/>
                </a:solidFill>
                <a:latin typeface="Times New Roman"/>
                <a:ea typeface="Times New Roman"/>
              </a:rPr>
              <a:t>- солнце с отдельными лучиками. </a:t>
            </a:r>
            <a:endParaRPr lang="ru-RU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Ход занятия:</a:t>
            </a:r>
            <a:br>
              <a:rPr lang="ru-RU" dirty="0" smtClean="0"/>
            </a:br>
            <a:r>
              <a:rPr lang="ru-RU" sz="3600" dirty="0" smtClean="0"/>
              <a:t>1. Организационный момент</a:t>
            </a:r>
            <a:endParaRPr lang="ru-RU" sz="3600" dirty="0"/>
          </a:p>
        </p:txBody>
      </p:sp>
      <p:pic>
        <p:nvPicPr>
          <p:cNvPr id="4" name="занятие Весна(0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985948"/>
            <a:ext cx="8001055" cy="4657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2. Основная часть</a:t>
            </a:r>
            <a:endParaRPr lang="ru-RU" sz="3200" dirty="0"/>
          </a:p>
        </p:txBody>
      </p:sp>
      <p:pic>
        <p:nvPicPr>
          <p:cNvPr id="4" name="занятие Весна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697020"/>
            <a:ext cx="8143932" cy="4803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Физкультминутка</a:t>
            </a:r>
            <a:endParaRPr lang="ru-RU" sz="3200" dirty="0"/>
          </a:p>
        </p:txBody>
      </p:sp>
      <p:pic>
        <p:nvPicPr>
          <p:cNvPr id="4" name="занятие Весна(5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1610898"/>
            <a:ext cx="8501122" cy="4961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Сюрпризный момент</a:t>
            </a:r>
            <a:endParaRPr lang="ru-RU" sz="3200" dirty="0"/>
          </a:p>
        </p:txBody>
      </p:sp>
      <p:pic>
        <p:nvPicPr>
          <p:cNvPr id="4" name="занятие Весна(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28597" y="1571612"/>
            <a:ext cx="8286808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Игра «Собери солнышко»</a:t>
            </a:r>
            <a:endParaRPr lang="ru-RU" sz="3200" dirty="0"/>
          </a:p>
        </p:txBody>
      </p:sp>
      <p:pic>
        <p:nvPicPr>
          <p:cNvPr id="4" name="занятие Весна(3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500174"/>
            <a:ext cx="8001056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5. Итог</a:t>
            </a:r>
            <a:endParaRPr lang="ru-RU" sz="3200" dirty="0"/>
          </a:p>
        </p:txBody>
      </p:sp>
      <p:pic>
        <p:nvPicPr>
          <p:cNvPr id="4" name="занятие Весна(4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1503741"/>
            <a:ext cx="8358246" cy="5068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195</Words>
  <Application>Microsoft Office PowerPoint</Application>
  <PresentationFormat>Экран (4:3)</PresentationFormat>
  <Paragraphs>33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«Весна – красна в гости к нам пришла!» НОД в группе раннего возраста</vt:lpstr>
      <vt:lpstr>                                                                                                                        Цель: развитие познавательной активности детей в процессе ознакомления с весенними явлениями в природе. </vt:lpstr>
      <vt:lpstr>Слайд 3</vt:lpstr>
      <vt:lpstr>Ход занятия: 1. Организационный момент</vt:lpstr>
      <vt:lpstr>2. Основная часть</vt:lpstr>
      <vt:lpstr>3. Физкультминутка</vt:lpstr>
      <vt:lpstr>3. Сюрпризный момент</vt:lpstr>
      <vt:lpstr>Игра «Собери солнышко»</vt:lpstr>
      <vt:lpstr>5. 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«Весна – красна в гости к нам пришла»! НОД в 1 младшей группе</dc:title>
  <dc:creator>Premium</dc:creator>
  <cp:lastModifiedBy>starter</cp:lastModifiedBy>
  <cp:revision>21</cp:revision>
  <dcterms:created xsi:type="dcterms:W3CDTF">2019-10-31T11:14:54Z</dcterms:created>
  <dcterms:modified xsi:type="dcterms:W3CDTF">2022-08-24T10:48:23Z</dcterms:modified>
</cp:coreProperties>
</file>