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1" r:id="rId4"/>
    <p:sldId id="262" r:id="rId5"/>
    <p:sldId id="260" r:id="rId6"/>
    <p:sldId id="257" r:id="rId7"/>
    <p:sldId id="258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08" autoAdjust="0"/>
  </p:normalViewPr>
  <p:slideViewPr>
    <p:cSldViewPr>
      <p:cViewPr varScale="1">
        <p:scale>
          <a:sx n="65" d="100"/>
          <a:sy n="65" d="100"/>
        </p:scale>
        <p:origin x="-628" y="-4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A815-AA16-497B-A628-5E92853DBE83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53CA-C2EA-4D8E-A3CE-E090CB344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744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A815-AA16-497B-A628-5E92853DBE83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53CA-C2EA-4D8E-A3CE-E090CB344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778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A815-AA16-497B-A628-5E92853DBE83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53CA-C2EA-4D8E-A3CE-E090CB344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470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A815-AA16-497B-A628-5E92853DBE83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53CA-C2EA-4D8E-A3CE-E090CB344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198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A815-AA16-497B-A628-5E92853DBE83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53CA-C2EA-4D8E-A3CE-E090CB344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050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A815-AA16-497B-A628-5E92853DBE83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53CA-C2EA-4D8E-A3CE-E090CB344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458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A815-AA16-497B-A628-5E92853DBE83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53CA-C2EA-4D8E-A3CE-E090CB344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26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A815-AA16-497B-A628-5E92853DBE83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53CA-C2EA-4D8E-A3CE-E090CB344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206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A815-AA16-497B-A628-5E92853DBE83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53CA-C2EA-4D8E-A3CE-E090CB344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484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A815-AA16-497B-A628-5E92853DBE83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53CA-C2EA-4D8E-A3CE-E090CB344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730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A815-AA16-497B-A628-5E92853DBE83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53CA-C2EA-4D8E-A3CE-E090CB344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687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FA815-AA16-497B-A628-5E92853DBE83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A53CA-C2EA-4D8E-A3CE-E090CB344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58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go\Desktop\1611246340_8-p-fon-dlya-detskoi-prezentatsii-o-zdorove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Мебель для кукол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STEM </a:t>
            </a:r>
            <a:r>
              <a:rPr lang="ru-RU" dirty="0" smtClean="0"/>
              <a:t>проект с детьми средней группы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454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10242" name="Picture 2" descr="C:\Users\margo\Desktop\1611246340_8-p-fon-dlya-detskoi-prezentatsii-o-zdorove-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0"/>
            <a:ext cx="78856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Ребята посоветовались, и приняли решение попробовать</a:t>
            </a:r>
          </a:p>
          <a:p>
            <a:r>
              <a:rPr lang="ru-RU" sz="2400" dirty="0"/>
              <a:t>п</a:t>
            </a:r>
            <a:r>
              <a:rPr lang="ru-RU" sz="2400" dirty="0" smtClean="0"/>
              <a:t>остроить мебель из конструктора «</a:t>
            </a:r>
            <a:r>
              <a:rPr lang="ru-RU" sz="2400" dirty="0" err="1" smtClean="0"/>
              <a:t>Лего</a:t>
            </a:r>
            <a:r>
              <a:rPr lang="ru-RU" sz="2400" dirty="0" smtClean="0"/>
              <a:t>». Всё начали с</a:t>
            </a:r>
          </a:p>
          <a:p>
            <a:r>
              <a:rPr lang="ru-RU" sz="2400" dirty="0"/>
              <a:t>н</a:t>
            </a:r>
            <a:r>
              <a:rPr lang="ru-RU" sz="2400" dirty="0" smtClean="0"/>
              <a:t>ачала: выбор цвета, просчёт деталей, началась работа.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1340768"/>
            <a:ext cx="4176464" cy="31323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1340768"/>
            <a:ext cx="4213277" cy="31599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789040"/>
            <a:ext cx="5112568" cy="339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596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11266" name="Picture 2" descr="C:\Users\margo\Desktop\1611246340_8-p-fon-dlya-detskoi-prezentatsii-o-zdorove-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80" y="0"/>
            <a:ext cx="784868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Сразу, как вся мебель была готова, девчонки стали играть.</a:t>
            </a:r>
          </a:p>
          <a:p>
            <a:r>
              <a:rPr lang="ru-RU" sz="2400" dirty="0" smtClean="0"/>
              <a:t>Было установлено: стол прочный, даже при переносе его</a:t>
            </a:r>
          </a:p>
          <a:p>
            <a:r>
              <a:rPr lang="ru-RU" sz="2400" dirty="0"/>
              <a:t>п</a:t>
            </a:r>
            <a:r>
              <a:rPr lang="ru-RU" sz="2400" dirty="0" smtClean="0"/>
              <a:t>о группе части не разваливаются. Стулья сделаны по </a:t>
            </a:r>
          </a:p>
          <a:p>
            <a:r>
              <a:rPr lang="ru-RU" sz="2400" dirty="0"/>
              <a:t>р</a:t>
            </a:r>
            <a:r>
              <a:rPr lang="ru-RU" sz="2400" dirty="0" smtClean="0"/>
              <a:t>азмеру кукол, имеются подлокотники, поэтому куклы </a:t>
            </a:r>
          </a:p>
          <a:p>
            <a:r>
              <a:rPr lang="ru-RU" sz="2400" dirty="0"/>
              <a:t>с</a:t>
            </a:r>
            <a:r>
              <a:rPr lang="ru-RU" sz="2400" dirty="0" smtClean="0"/>
              <a:t>идят прочно, не вываливаются. Все были довольны </a:t>
            </a:r>
          </a:p>
          <a:p>
            <a:r>
              <a:rPr lang="ru-RU" sz="2400" dirty="0"/>
              <a:t>р</a:t>
            </a:r>
            <a:r>
              <a:rPr lang="ru-RU" sz="2400" dirty="0" smtClean="0"/>
              <a:t>езультатом своей работы. Ребята определили место </a:t>
            </a:r>
          </a:p>
          <a:p>
            <a:r>
              <a:rPr lang="ru-RU" sz="2400" dirty="0"/>
              <a:t>в</a:t>
            </a:r>
            <a:r>
              <a:rPr lang="ru-RU" sz="2400" dirty="0" smtClean="0"/>
              <a:t> группе для своей работы. С удовольствием играют.</a:t>
            </a:r>
          </a:p>
          <a:p>
            <a:r>
              <a:rPr lang="ru-RU" sz="2400" dirty="0" smtClean="0"/>
              <a:t>Мама Маргариты, тоже рада, что была вовлечена в </a:t>
            </a:r>
          </a:p>
          <a:p>
            <a:r>
              <a:rPr lang="ru-RU" sz="2400" dirty="0"/>
              <a:t>ж</a:t>
            </a:r>
            <a:r>
              <a:rPr lang="ru-RU" sz="2400" dirty="0" smtClean="0"/>
              <a:t>изнь группы.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3463513"/>
            <a:ext cx="4668011" cy="35010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57675"/>
            <a:ext cx="4896359" cy="351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04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margo\Desktop\1611246340_8-p-fon-dlya-detskoi-prezentatsii-o-zdorove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1052736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Спасибо за внимание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364088" y="4221088"/>
            <a:ext cx="34146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/>
              <a:t>Косматенко</a:t>
            </a:r>
            <a:endParaRPr lang="ru-RU" sz="2400" dirty="0" smtClean="0"/>
          </a:p>
          <a:p>
            <a:r>
              <a:rPr lang="ru-RU" sz="2400" dirty="0" smtClean="0"/>
              <a:t>Екатерина Вячеславовна</a:t>
            </a:r>
          </a:p>
          <a:p>
            <a:r>
              <a:rPr lang="ru-RU" sz="2400" dirty="0" smtClean="0"/>
              <a:t>2023год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07965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margo\Desktop\1611246340_8-p-fon-dlya-detskoi-prezentatsii-o-zdorove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656" y="-857250"/>
            <a:ext cx="11430000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71600" y="476672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Цели и задачи проекта:</a:t>
            </a:r>
            <a:endParaRPr lang="ru-RU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1772816"/>
            <a:ext cx="8487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Цель:  создание условий для практической деятельности детей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07504" y="2924944"/>
            <a:ext cx="890256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Задачи:  - умение работать в команде;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- умение общаться и договариваться, чтобы совместными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усилиями прийти к достижению поставленной цели;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- создавать различные модели и постройки;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- брать на себя ответственность;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- опираться на собственный опыт;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- создавать собственные продукты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18267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рара</a:t>
            </a:r>
            <a:endParaRPr lang="ru-RU" dirty="0"/>
          </a:p>
        </p:txBody>
      </p:sp>
      <p:pic>
        <p:nvPicPr>
          <p:cNvPr id="5122" name="Picture 2" descr="C:\Users\margo\Desktop\1611246340_8-p-fon-dlya-detskoi-prezentatsii-o-zdorove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548680"/>
            <a:ext cx="79093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Ребята, мама Маргариты подарила нашей группе</a:t>
            </a:r>
          </a:p>
          <a:p>
            <a:r>
              <a:rPr lang="ru-RU" sz="2400" dirty="0"/>
              <a:t>в</a:t>
            </a:r>
            <a:r>
              <a:rPr lang="ru-RU" sz="2400" dirty="0" smtClean="0"/>
              <a:t>от таких замечательных кукол, это целая семья. </a:t>
            </a:r>
            <a:endParaRPr lang="ru-RU" sz="2400" dirty="0"/>
          </a:p>
          <a:p>
            <a:r>
              <a:rPr lang="ru-RU" sz="2400" dirty="0" smtClean="0"/>
              <a:t>Она сама связала для них красивую одежду. Но эти</a:t>
            </a:r>
          </a:p>
          <a:p>
            <a:r>
              <a:rPr lang="ru-RU" sz="2400" dirty="0"/>
              <a:t>к</a:t>
            </a:r>
            <a:r>
              <a:rPr lang="ru-RU" sz="2400" dirty="0" smtClean="0"/>
              <a:t>уколки очень маленькие и в нашей группе совсем нет</a:t>
            </a:r>
          </a:p>
          <a:p>
            <a:r>
              <a:rPr lang="ru-RU" sz="2400" dirty="0"/>
              <a:t>п</a:t>
            </a:r>
            <a:r>
              <a:rPr lang="ru-RU" sz="2400" dirty="0" smtClean="0"/>
              <a:t>одходящих им по размеру стульчиков, стола. Как же нам быть</a:t>
            </a:r>
            <a:r>
              <a:rPr lang="en-US" sz="2400" dirty="0" smtClean="0"/>
              <a:t>? </a:t>
            </a:r>
            <a:r>
              <a:rPr lang="ru-RU" sz="2400" dirty="0" smtClean="0"/>
              <a:t>Может мы сами сможем сделать мебель</a:t>
            </a:r>
            <a:r>
              <a:rPr lang="en-US" sz="2400" dirty="0" smtClean="0"/>
              <a:t>?</a:t>
            </a:r>
            <a:endParaRPr lang="ru-RU" sz="2400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068960"/>
            <a:ext cx="6120680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03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margo\Desktop\1611246340_8-p-fon-dlya-detskoi-prezentatsii-o-zdorove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2492896"/>
            <a:ext cx="83690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Было решено сделать стульчики и стол для куколок.</a:t>
            </a:r>
          </a:p>
          <a:p>
            <a:r>
              <a:rPr lang="ru-RU" sz="2400" dirty="0" smtClean="0"/>
              <a:t>Ребята с заинтересованностью отнеслись к этому вопросу, так как девочкам очень хотелось уже играть с куклами. Ещё одной особенностью кукол является то, что стоять самостоятельно они не могут, могут только сидеть. Так что либо они сидят на стульчиках, либо держим их в руках. 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39363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margo\Desktop\1611246340_8-p-fon-dlya-detskoi-prezentatsii-o-zdorove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2807" y="-857250"/>
            <a:ext cx="11430000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476672"/>
            <a:ext cx="81962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Ребята сразу стали предлагать варианты решения задач.</a:t>
            </a:r>
          </a:p>
          <a:p>
            <a:r>
              <a:rPr lang="ru-RU" sz="2400" dirty="0" smtClean="0"/>
              <a:t>Кто-то предложил сделать мебель из картона, но </a:t>
            </a:r>
          </a:p>
          <a:p>
            <a:r>
              <a:rPr lang="ru-RU" sz="2400" dirty="0"/>
              <a:t>в</a:t>
            </a:r>
            <a:r>
              <a:rPr lang="ru-RU" sz="2400" dirty="0" smtClean="0"/>
              <a:t>спомнили, что все игрушки моются, картон размякнет, </a:t>
            </a:r>
          </a:p>
          <a:p>
            <a:r>
              <a:rPr lang="ru-RU" sz="2400" dirty="0"/>
              <a:t>з</a:t>
            </a:r>
            <a:r>
              <a:rPr lang="ru-RU" sz="2400" dirty="0" smtClean="0"/>
              <a:t>начит этот материал не подходит. Тогда было принято решение сделать мебель из конструктора.</a:t>
            </a:r>
            <a:r>
              <a:rPr lang="en-US" sz="2400" dirty="0" smtClean="0"/>
              <a:t> </a:t>
            </a:r>
            <a:r>
              <a:rPr lang="ru-RU" sz="2400" dirty="0" smtClean="0"/>
              <a:t>У нас есть выбор.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7" y="3068960"/>
            <a:ext cx="4824537" cy="3960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2564904"/>
            <a:ext cx="3211116" cy="32111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620454"/>
            <a:ext cx="3462878" cy="219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18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2050" name="Picture 2" descr="C:\Users\margo\Desktop\1611246340_8-p-fon-dlya-detskoi-prezentatsii-o-zdorove-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0"/>
            <a:ext cx="72791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Была организована командная работа. Сначала выбрали конструктор «Малыш» и определились с цветовой гаммой. Первыми собрали стулья и посадили кукол. Далее был собран стол.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0324" y="1916832"/>
            <a:ext cx="4067944" cy="32903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569660"/>
            <a:ext cx="4572000" cy="3429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113076"/>
            <a:ext cx="4104456" cy="307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28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3074" name="Picture 2" descr="C:\Users\margo\Desktop\1611246340_8-p-fon-dlya-detskoi-prezentatsii-o-zdorove-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0"/>
            <a:ext cx="75324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Пробуем мебель в действии, играем. На стол поставили</a:t>
            </a:r>
          </a:p>
          <a:p>
            <a:r>
              <a:rPr lang="ru-RU" sz="2400" dirty="0"/>
              <a:t>п</a:t>
            </a:r>
            <a:r>
              <a:rPr lang="ru-RU" sz="2400" dirty="0" smtClean="0"/>
              <a:t>осуду, стали передвигать, он деформировался. Да и </a:t>
            </a:r>
          </a:p>
          <a:p>
            <a:r>
              <a:rPr lang="ru-RU" sz="2400" dirty="0"/>
              <a:t>с</a:t>
            </a:r>
            <a:r>
              <a:rPr lang="ru-RU" sz="2400" dirty="0" smtClean="0"/>
              <a:t>тулья оказались неустойчивыми. Был сделан вывод: </a:t>
            </a:r>
          </a:p>
          <a:p>
            <a:r>
              <a:rPr lang="ru-RU" sz="2400" dirty="0"/>
              <a:t>к</a:t>
            </a:r>
            <a:r>
              <a:rPr lang="ru-RU" sz="2400" dirty="0" smtClean="0"/>
              <a:t>онструктор мягкий, места крепления ненадёжные.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2420888"/>
            <a:ext cx="5664630" cy="42484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610" y="1916832"/>
            <a:ext cx="4644008" cy="348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47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8195" name="Picture 3" descr="C:\Users\margo\Desktop\1611246340_8-p-fon-dlya-detskoi-prezentatsii-o-zdorove-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0"/>
            <a:ext cx="8108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Стали строить из другого конструктора. Опять выбрали цвет.</a:t>
            </a:r>
          </a:p>
          <a:p>
            <a:r>
              <a:rPr lang="ru-RU" sz="2400" dirty="0" smtClean="0"/>
              <a:t>Получили новый вариант мебели.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456" y="871806"/>
            <a:ext cx="4657731" cy="34932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429000"/>
            <a:ext cx="4322883" cy="3429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299" y="1480785"/>
            <a:ext cx="3899925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20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9218" name="Picture 2" descr="C:\Users\margo\Desktop\1611246340_8-p-fon-dlya-detskoi-prezentatsii-o-zdorove-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116632"/>
            <a:ext cx="77533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Опять пробуем нашу мебель в деле, играем. Стол крепче </a:t>
            </a:r>
          </a:p>
          <a:p>
            <a:r>
              <a:rPr lang="ru-RU" sz="2400" dirty="0" smtClean="0"/>
              <a:t>Предыдущего, а вот стулья ребятам не нравятся, куклы </a:t>
            </a:r>
          </a:p>
          <a:p>
            <a:r>
              <a:rPr lang="ru-RU" sz="2400" dirty="0" smtClean="0"/>
              <a:t>Падают в сторону.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052736"/>
            <a:ext cx="5436096" cy="40770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3" y="3010494"/>
            <a:ext cx="5130008" cy="384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99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454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Мебель для кукол</vt:lpstr>
      <vt:lpstr>Презентация PowerPoint</vt:lpstr>
      <vt:lpstr>тра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Мебель для кукол</dc:title>
  <dc:creator>margo3312052@yandex.ru</dc:creator>
  <cp:lastModifiedBy>margo3312052@yandex.ru</cp:lastModifiedBy>
  <cp:revision>19</cp:revision>
  <dcterms:created xsi:type="dcterms:W3CDTF">2023-05-06T10:35:42Z</dcterms:created>
  <dcterms:modified xsi:type="dcterms:W3CDTF">2023-05-06T14:05:07Z</dcterms:modified>
</cp:coreProperties>
</file>