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6" r:id="rId9"/>
    <p:sldId id="268" r:id="rId10"/>
    <p:sldId id="269" r:id="rId11"/>
    <p:sldId id="270" r:id="rId12"/>
    <p:sldId id="271" r:id="rId13"/>
    <p:sldId id="258" r:id="rId14"/>
    <p:sldId id="275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36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2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13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25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72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96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82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8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18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9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37E32-F12D-496B-AE3D-BD784FDF241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42EAF-4977-4E5A-9B89-DB1FB9BA2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06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kuban-mama.ru/rukodelie/index.html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188260"/>
            <a:ext cx="10515599" cy="79337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«Традиции, обряды, быт на Кубани»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1452281"/>
            <a:ext cx="4122177" cy="5136777"/>
          </a:xfrm>
        </p:spPr>
        <p:txBody>
          <a:bodyPr>
            <a:normAutofit fontScale="85000" lnSpcReduction="10000"/>
          </a:bodyPr>
          <a:lstStyle/>
          <a:p>
            <a:pPr algn="ctr" fontAlgn="base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  <a:t>Широка река Кубань, Тонет вечерами</a:t>
            </a:r>
            <a:b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ru-RU" sz="190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  <a:t>В водах золотой закат Мягкими лучами.</a:t>
            </a:r>
            <a:b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ru-RU" sz="190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  <a:t>Вечер лег на хуторок, Сумрак темно-синий,</a:t>
            </a:r>
            <a:b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ru-RU" sz="190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  <a:t>Думу думает казак о судьбе России.</a:t>
            </a:r>
            <a:b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ru-RU" sz="190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  <a:t>Чернобровый, черноокий, Вьется чуб до уха,</a:t>
            </a:r>
            <a:b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ru-RU" sz="190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  <a:t>Да папаха набекрень верная подруга.</a:t>
            </a:r>
            <a:b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ru-RU" sz="190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  <a:t>Над станицей тишина, Да в хуторе раздолье,</a:t>
            </a:r>
            <a:b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ru-RU" sz="190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  <a:t>Но не спится казаку мысли слишком вольны.</a:t>
            </a:r>
            <a:b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ru-RU" sz="190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  <a:t>Вот бы все его сыны выросли достойно,</a:t>
            </a:r>
            <a:b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ru-RU" sz="190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</a:rPr>
              <a:t>Было б счастье казаку и Родине спокойно.</a:t>
            </a:r>
            <a:endParaRPr lang="ru-RU" sz="190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59953" y="4634598"/>
            <a:ext cx="5089749" cy="3995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 descr="http://www.carolynannday.com/wp-content/uploads/2013/10/%D0%B8%D1%81%D0%BA%D1%83%D1%81%D1%81%D1%82%D0%B2%D0%BE-%D0%9A%D1%83%D0%B1%D0%B0%D0%BD%D0%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88" y="1129554"/>
            <a:ext cx="6097587" cy="527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277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Рушник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5980" y="1449977"/>
            <a:ext cx="5098942" cy="4419011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50000"/>
              </a:lnSpc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Рушники - традиционный элемент украшения кубанского жилища. Их делали из тканей домашнего производства, обшивали с двух концов кружевами и вышивали крестом или гладью. Вышивка чаще всего проходила по краю полотенца с преобладанием растительного орнамента, вазона с цветами, геометрических фигур, парного изображения птиц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5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Такие же рушники развешивались по стенам для украшения. Вышивались салфетки, скатерти, занавески.</a:t>
            </a:r>
          </a:p>
          <a:p>
            <a:pPr>
              <a:lnSpc>
                <a:spcPct val="150000"/>
              </a:lnSpc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medved-centr.ru/images/polot17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 bwMode="auto">
          <a:xfrm>
            <a:off x="5470525" y="995363"/>
            <a:ext cx="6499225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3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554" y="365760"/>
            <a:ext cx="3932237" cy="9274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 хата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483" r="7483"/>
          <a:stretch>
            <a:fillRect/>
          </a:stretch>
        </p:blipFill>
        <p:spPr>
          <a:xfrm>
            <a:off x="5570465" y="1293223"/>
            <a:ext cx="6187249" cy="488550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8011" y="1476103"/>
            <a:ext cx="5152453" cy="4702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устройство убранство кубанского жилища. В первой комнате - "малой хате", или "теплушке" - находилась, печь, длинные деревянные лавки ("лавы"), небольшой круглый стол ("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сырно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"). Возле печи обычно стояла широкая лава для посуды, а у стены, где располагался "святой угол", деревянная кровать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 – земляной, деревянный – большая редкость. Мебель: стол, лавки из дерева, табуретки, этажерка, кровати деревянные или железные, сундук = «скрыня» - хранили нарядную одежду, на крышке с помощью скалки и рубеля гладили одежду. Их передавали по наследству. Прялка, чугунные утюги, макитры, 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глэчики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964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144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хата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7580" t="51304" r="2508"/>
          <a:stretch/>
        </p:blipFill>
        <p:spPr>
          <a:xfrm>
            <a:off x="4939174" y="687207"/>
            <a:ext cx="6403151" cy="518178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2639" y="1372303"/>
            <a:ext cx="3932237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424242"/>
                </a:solidFill>
                <a:latin typeface="Tahoma" panose="020B0604030504040204" pitchFamily="34" charset="0"/>
              </a:rPr>
              <a:t> 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хате стояла изготовленная на заказ мебель: шкаф для посуды: («горка» или «угольник»), комод для белья, сундуки и т.д. Центральным местом в доме был «Красный угол» — «божница».</a:t>
            </a:r>
          </a:p>
        </p:txBody>
      </p:sp>
    </p:spTree>
    <p:extLst>
      <p:ext uri="{BB962C8B-B14F-4D97-AF65-F5344CB8AC3E}">
        <p14:creationId xmlns:p14="http://schemas.microsoft.com/office/powerpoint/2010/main" val="246498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9233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Обряды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7" y="1936377"/>
            <a:ext cx="3932237" cy="3811588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ru-RU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Обряды</a:t>
            </a:r>
            <a:r>
              <a:rPr lang="ru-RU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это правило поведения людей, которые также передается от старших людей к младшим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Кубани бытовали различные обряды: свадебный, родильный,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крестины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проводы на службу, похороны.</a:t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1808" b="20324"/>
          <a:stretch/>
        </p:blipFill>
        <p:spPr>
          <a:xfrm>
            <a:off x="5209177" y="692332"/>
            <a:ext cx="6172200" cy="55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206" y="457200"/>
            <a:ext cx="4105819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Обряд при домостроение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7458" y="1371600"/>
            <a:ext cx="4693993" cy="4963886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ru-RU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Закладке дома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строительства бросали клочки шерсти домашних животных, перья - «чтобы все водилось». Матку-сволок (деревянные брусья, на которые настилался потолок) поднимали на полотенцах или цепях, «чтобы в доме не было пусто».</a:t>
            </a:r>
          </a:p>
          <a:p>
            <a:pPr algn="just">
              <a:lnSpc>
                <a:spcPct val="150000"/>
              </a:lnSpc>
            </a:pP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Обряд при строительстве жилья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передний угол, в стену вмуровывали деревянный крест, призывая этим Божье благословение на обитателей дома.</a:t>
            </a:r>
          </a:p>
          <a:p>
            <a:pPr algn="just">
              <a:lnSpc>
                <a:spcPct val="150000"/>
              </a:lnSpc>
            </a:pP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строительных работ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хозяева устраивали угощение вместо платы (ее не полагалось брать за помощь). Большинство участников приглашалось и на новоселье.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08" t="29057" r="45585" b="12780"/>
          <a:stretch/>
        </p:blipFill>
        <p:spPr>
          <a:xfrm>
            <a:off x="5081451" y="613955"/>
            <a:ext cx="6557599" cy="57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1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20671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Свадебный обряд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364" r="6364"/>
          <a:stretch>
            <a:fillRect/>
          </a:stretch>
        </p:blipFill>
        <p:spPr>
          <a:xfrm>
            <a:off x="5183406" y="574767"/>
            <a:ext cx="6663832" cy="559090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2956" y="1177871"/>
            <a:ext cx="4649491" cy="498779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Свадьба - сложный и длительный обряд,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строгими правилами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развитии свадьбы выделяется несколько периодов: </a:t>
            </a:r>
            <a:r>
              <a:rPr lang="ru-RU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досвадебный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который включал в себя сватовство, рукобитие, своды, вечеринки в доме невесты и жениха; 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свадьбу и послесвадебный ритуал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Свадебные гуляния в каждом поселении отличались своими разнообразиями: катание по станице родителей, выкуп невесты, а потом и кража жены На свадьбе обычно гуляла вся станица, пелись песни, танцевали. </a:t>
            </a:r>
          </a:p>
        </p:txBody>
      </p:sp>
    </p:spTree>
    <p:extLst>
      <p:ext uri="{BB962C8B-B14F-4D97-AF65-F5344CB8AC3E}">
        <p14:creationId xmlns:p14="http://schemas.microsoft.com/office/powerpoint/2010/main" val="6771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349" y="0"/>
            <a:ext cx="9718765" cy="66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3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Родильный обряд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84" r="2384"/>
          <a:stretch>
            <a:fillRect/>
          </a:stretch>
        </p:blipFill>
        <p:spPr>
          <a:xfrm>
            <a:off x="5183187" y="987425"/>
            <a:ext cx="6390503" cy="504599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084217"/>
            <a:ext cx="3932237" cy="478477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Стремились оградить новорожденного от враждебных мистических сил, а так же предполагали благополучие младенца в жизни. Совершалось ритуальное омовение новорожденного. Здоровье младенца заговаривалось различными приговорами.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4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Таинство Крещения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114" b="9114"/>
          <a:stretch>
            <a:fillRect/>
          </a:stretch>
        </p:blipFill>
        <p:spPr>
          <a:xfrm>
            <a:off x="5183187" y="987425"/>
            <a:ext cx="6564527" cy="518341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Крещение – одно из главнейших событий в жизни казака. Этот обряд является главенствующим в православной религии и исторически казаки относились к нему со всей ответственностью, с особым трепетом выбирая крестных родителей. 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именно крестные родители большую роль играют в воспитании малыша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86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Проводы на службу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64" r="14364"/>
          <a:stretch>
            <a:fillRect/>
          </a:stretch>
        </p:blipFill>
        <p:spPr>
          <a:xfrm>
            <a:off x="5384665" y="805912"/>
            <a:ext cx="6527697" cy="515432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6461" y="805912"/>
            <a:ext cx="5028204" cy="5703375"/>
          </a:xfrm>
        </p:spPr>
        <p:txBody>
          <a:bodyPr>
            <a:normAutofit/>
          </a:bodyPr>
          <a:lstStyle/>
          <a:p>
            <a:pPr fontAlgn="base"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 лет казак был полностью готов к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службе. За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некоторое время до призыва новобранец мог оставить работу. Ему «давали нагуляться». Он освобождался от ежедневной работы по хозяйству, а был занят только подготовкой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снаряжения. А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он готовился духовно — держал строгий пост, который заканчивался напутственным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молебном. За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до назначенной даты проводов, утром, казаки съезжались на своих лошадях в центр станицы к храму. Возле храма, проводился молебен, на котором присутствовало большинство жителей станицы, родители и родственники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новобранцев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станичное правление.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новобранца все поздравляли, желали счастливой службы и весь день был посвящён только ему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8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87506"/>
            <a:ext cx="3932237" cy="3778623"/>
          </a:xfrm>
        </p:spPr>
        <p:txBody>
          <a:bodyPr>
            <a:normAutofit fontScale="90000"/>
          </a:bodyPr>
          <a:lstStyle/>
          <a:p>
            <a:pPr marL="228600" fontAlgn="base"/>
            <a:r>
              <a:rPr lang="ru-RU" sz="2900" b="1" i="1" u="sng" dirty="0" smtClean="0">
                <a:solidFill>
                  <a:srgbClr val="17586D"/>
                </a:solidFill>
                <a:latin typeface="Times New Roman" panose="02020603050405020304" pitchFamily="18" charset="0"/>
              </a:rPr>
              <a:t/>
            </a:r>
            <a:br>
              <a:rPr lang="ru-RU" sz="2900" b="1" i="1" u="sng" dirty="0" smtClean="0">
                <a:solidFill>
                  <a:srgbClr val="17586D"/>
                </a:solidFill>
                <a:latin typeface="Times New Roman" panose="02020603050405020304" pitchFamily="18" charset="0"/>
              </a:rPr>
            </a:br>
            <a:r>
              <a:rPr lang="ru-RU" sz="2900" b="1" i="1" u="sng" dirty="0">
                <a:solidFill>
                  <a:srgbClr val="17586D"/>
                </a:solidFill>
                <a:latin typeface="Times New Roman" panose="02020603050405020304" pitchFamily="18" charset="0"/>
              </a:rPr>
              <a:t/>
            </a:r>
            <a:br>
              <a:rPr lang="ru-RU" sz="2900" b="1" i="1" u="sng" dirty="0">
                <a:solidFill>
                  <a:srgbClr val="17586D"/>
                </a:solidFill>
                <a:latin typeface="Times New Roman" panose="02020603050405020304" pitchFamily="18" charset="0"/>
              </a:rPr>
            </a:br>
            <a:r>
              <a:rPr lang="ru-RU" sz="2900" b="1" i="1" u="sng" dirty="0" smtClean="0">
                <a:solidFill>
                  <a:srgbClr val="17586D"/>
                </a:solidFill>
                <a:latin typeface="Times New Roman" panose="02020603050405020304" pitchFamily="18" charset="0"/>
              </a:rPr>
              <a:t/>
            </a:r>
            <a:br>
              <a:rPr lang="ru-RU" sz="2900" b="1" i="1" u="sng" dirty="0" smtClean="0">
                <a:solidFill>
                  <a:srgbClr val="17586D"/>
                </a:solidFill>
                <a:latin typeface="Times New Roman" panose="02020603050405020304" pitchFamily="18" charset="0"/>
              </a:rPr>
            </a:br>
            <a:r>
              <a:rPr lang="ru-RU" sz="2900" b="1" i="1" u="sng" dirty="0" smtClean="0">
                <a:solidFill>
                  <a:srgbClr val="17586D"/>
                </a:solidFill>
                <a:latin typeface="Times New Roman" panose="02020603050405020304" pitchFamily="18" charset="0"/>
              </a:rPr>
              <a:t/>
            </a:r>
            <a:br>
              <a:rPr lang="ru-RU" sz="2900" b="1" i="1" u="sng" dirty="0" smtClean="0">
                <a:solidFill>
                  <a:srgbClr val="17586D"/>
                </a:solidFill>
                <a:latin typeface="Times New Roman" panose="02020603050405020304" pitchFamily="18" charset="0"/>
              </a:rPr>
            </a:br>
            <a:r>
              <a:rPr lang="ru-RU" sz="2900" b="1" i="1" u="sng" dirty="0" smtClean="0">
                <a:solidFill>
                  <a:srgbClr val="17586D"/>
                </a:solidFill>
                <a:latin typeface="Times New Roman" panose="02020603050405020304" pitchFamily="18" charset="0"/>
              </a:rPr>
              <a:t>Традиции </a:t>
            </a:r>
            <a:r>
              <a:rPr lang="ru-RU" sz="2900" dirty="0" smtClean="0">
                <a:solidFill>
                  <a:srgbClr val="17586D"/>
                </a:solidFill>
                <a:latin typeface="Times New Roman" panose="02020603050405020304" pitchFamily="18" charset="0"/>
              </a:rPr>
              <a:t>— </a:t>
            </a:r>
            <a:r>
              <a:rPr lang="ru-RU" sz="2900" dirty="0">
                <a:solidFill>
                  <a:srgbClr val="17586D"/>
                </a:solidFill>
                <a:latin typeface="Times New Roman" panose="02020603050405020304" pitchFamily="18" charset="0"/>
              </a:rPr>
              <a:t>это то, что передается от отца к сыну или от бабушки к внучке, например: как одеваться, как проводить праздники</a:t>
            </a:r>
            <a:r>
              <a:rPr lang="ru-RU" sz="2900" dirty="0" smtClean="0">
                <a:solidFill>
                  <a:srgbClr val="17586D"/>
                </a:solidFill>
                <a:latin typeface="Times New Roman" panose="02020603050405020304" pitchFamily="18" charset="0"/>
              </a:rPr>
              <a:t>.</a:t>
            </a:r>
            <a:endParaRPr lang="ru-RU" sz="16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7" b="57"/>
          <a:stretch>
            <a:fillRect/>
          </a:stretch>
        </p:blipFill>
        <p:spPr>
          <a:xfrm>
            <a:off x="5156200" y="987425"/>
            <a:ext cx="617220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9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451" y="325465"/>
            <a:ext cx="11360257" cy="142584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Кубани почитали и широко отмечали календарные христианские праздники: Рождество Христово, Новый Год, Масленицу, Пасху (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Вэлыкый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дэнь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Троицу.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969" y="1751309"/>
            <a:ext cx="11019295" cy="452550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отмечали большими компаниями и даже общим станичным гуляньем. Длительный период у казаков были в обычае мужские беседы (гуляние отдельно от женщин), так и женские без мужчин. А когда собирались вместе (свадьбы, крестины, именины), то женщины садились по одну сторону стола, а мужчины – по другую. </a:t>
            </a:r>
            <a:endParaRPr lang="ru-RU" sz="1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насыщенной была игровая, развлекательная сторона любого праздника: вождение хороводов, игры с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крашенками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каждой станице устраивали качели, карусели. Кстати, катание на качелях имело обрядовое значение - оно должно было стимулировать рост всего живого. Завершалась Пасха Красной Горкой, или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Проводами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через неделю после пасхального воскресенья. Это - «родительский день», поминовение усопших.</a:t>
            </a:r>
            <a:b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был востребован культ подарков и гостинцев. Никогда казак не возвращался после долгой отлучки из дома без подарков, а при посещении гостей и в гости не ходили без гостинца.</a:t>
            </a:r>
          </a:p>
        </p:txBody>
      </p:sp>
    </p:spTree>
    <p:extLst>
      <p:ext uri="{BB962C8B-B14F-4D97-AF65-F5344CB8AC3E}">
        <p14:creationId xmlns:p14="http://schemas.microsoft.com/office/powerpoint/2010/main" val="17207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4.mylove.ru/wojehBykD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35259" cy="46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ervyj-blin.ru/wp-content/uploads/arch/2015/01/993/istorija-maslenicu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259" y="1438274"/>
            <a:ext cx="6105525" cy="5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2406" y="6137329"/>
            <a:ext cx="4897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1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Маслюкова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И.В.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9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71450"/>
            <a:ext cx="3932237" cy="65722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старшего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22124" y="720351"/>
            <a:ext cx="5139978" cy="5154932"/>
          </a:xfrm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768" y="720351"/>
            <a:ext cx="5243894" cy="515493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093" y="828675"/>
            <a:ext cx="5620871" cy="5720043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2F2F2F"/>
                </a:solidFill>
                <a:latin typeface="PT Sans"/>
              </a:rPr>
              <a:t> </a:t>
            </a:r>
            <a:r>
              <a:rPr lang="ru-RU" dirty="0">
                <a:solidFill>
                  <a:srgbClr val="7030A0"/>
                </a:solidFill>
                <a:latin typeface="PT Sans"/>
              </a:rPr>
              <a:t> 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старшего – одно из главных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традиций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казаков.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присутствии старшего не разрешалось сидеть, курить, разговаривать (вступать без его разрешения) и тем более – непристойно выражаться.</a:t>
            </a:r>
          </a:p>
          <a:p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Считалось непристойным обгонять старика (старшего по возрасту), требовалось испросить разрешение пройти. При входе куда-либо первым пропускается старший.</a:t>
            </a:r>
          </a:p>
          <a:p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Неприличным считалось младшему вступать в разговоры в присутствии старшего.</a:t>
            </a:r>
          </a:p>
          <a:p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Старику (старшему) младший обязан уступить дорогу.</a:t>
            </a:r>
          </a:p>
          <a:p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Младший должен проявлять терпение и выдержку, при любых случаях не прекословить.</a:t>
            </a:r>
          </a:p>
          <a:p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Слова старшего являлись для младшего обязательными.</a:t>
            </a:r>
          </a:p>
          <a:p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При общих (совместных) мероприятиях и принятии решений обязательно испрашивалось мнение старшего.</a:t>
            </a:r>
          </a:p>
          <a:p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При конфликтных ситуациях, спорах, раздорах, драках слово старика (старшего) являлось решающим и требовалось немедленное его исполнение.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4466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 и конь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4469" y="903890"/>
            <a:ext cx="6028840" cy="549691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sz="1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кубанцев перед выездом из дома на войну коня казаку подводила жена, держа повод в подоле платья. По старому обычаю, она передавала повод, приговаривая: «На этом коне уезжаешь, казак, на этом коне и домой возвращайся с победой». Приняв повод, только после этого казак обнимал и целовал жену, детей, а нередко и внучат, садился в седло, снимал папаху, осенял себя крестным знамением, привставал на стремена, взглянув на чистую и уютную белую хату, на палисадник перед окнами, на вишневый сад. </a:t>
            </a:r>
            <a:endParaRPr lang="ru-RU" sz="17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Перед отъездом казака на войну, когда конь уже под походным вьюком, жена вначале кланялась в ноги коню, чтобы уберег всадника, а затем родителям, чтобы непрестанно читали молитвы о спасении воина. Тоже повторялось после возвращения казака с войны (боя) на свое подворье.</a:t>
            </a:r>
          </a:p>
          <a:p>
            <a:pPr>
              <a:lnSpc>
                <a:spcPct val="150000"/>
              </a:lnSpc>
            </a:pPr>
            <a:r>
              <a:rPr lang="ru-RU" sz="1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При проводах казака в последний путь за гробом шел его боевой конь под черным чепраком и притороченным к седлу его оружием, а уже за конем шли близкие.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31" b="8331"/>
          <a:stretch>
            <a:fillRect/>
          </a:stretch>
        </p:blipFill>
        <p:spPr>
          <a:xfrm>
            <a:off x="6323308" y="987425"/>
            <a:ext cx="5656882" cy="479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8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Рождение казака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8454" y="987425"/>
            <a:ext cx="5232347" cy="513252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 семье родился казак, то основная  доли воспитания ложилась на крестного отца, он воспитывал в дух воина, защитника. Крестная мать тоже  занималась воспитанием, она прививала в нем любовь к женщине.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Рожденного младенца холостые казаки нянчили все, и когда у него появлялся первый зубок, непременно приходили смотреть и восторгам этих закаленных в боях воинов не было конца. Новорожденному все родные и друзья отца приносили в дар на зубок ружье, патроны, порох, пули, лук и стрелы. Эти подарки развешивались на стене. Отец надевал на ребенка портупею от шашки, сажал на коня и потом возвращал сына матери. Когда у младенца прорезывались зубы, отец и мать сажали его снова на лошадь и везли в церковь служить молебен Ивану – воину. Трехлетние дети уже свободно ездили на лошади, а к пяти годам скакали по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степи</a:t>
            </a: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0040" t="1718" r="2508" b="18944"/>
          <a:stretch/>
        </p:blipFill>
        <p:spPr>
          <a:xfrm>
            <a:off x="5650801" y="987425"/>
            <a:ext cx="5928521" cy="51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детей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515" y="1021261"/>
            <a:ext cx="5831790" cy="519665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казаков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были большие. Казаки любили детей и рады были рождению и мальчика, и девочки. 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мальчика.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Отец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дед обучали сыновей и внуков трудовым навыкам, выживанию в опасных условиях, стойкости и выносливости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Крестный, обучал церковным обычаям и всем видам воинского искусства. Считалось, что отец может быть излишне строг или чрезмерно мягок, а крестный — духовный отец — будет и строг, 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справедлив.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 девочки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 казачьей семье очень сильно отличалось от воспитания мальчика, потому что у них было другое предназначение: стать хорошей хозяйкой, 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Подробнее о рукоделии здесь &gt;&gt;&gt; Откроется в новом окне ..."/>
              </a:rPr>
              <a:t>рукодельницей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многодетной матерью, верной женой и помощницей в жизни, крепким тылом воина — казака. Девочки начинали работать с детства. Таскаясь "хвостиком" за матерью по дому, они участвовали во всех работах: стирали, мыли полы, ставили заплатки, пришивали пуговицы. С пяти лет учились вышивать, шить, вязать на спицах и крючком — это умела каждая казачка. Была и особенная работа — нянчить младших! Трудовая жизнь начиналась рано.</a:t>
            </a: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351" r="1659"/>
          <a:stretch/>
        </p:blipFill>
        <p:spPr>
          <a:xfrm>
            <a:off x="6354305" y="1371600"/>
            <a:ext cx="5428392" cy="44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0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532121" cy="718457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 кубанских казаков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171316" y="1175657"/>
            <a:ext cx="5251268" cy="5277394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4320" y="1162596"/>
            <a:ext cx="5509872" cy="5277394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думаю, вам будет интересно узнать о том, как жили казаки. 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Обживая земли, казаки строили себе дома (жильё) их называли: мазанки, хаты. Хаты строили из самана. Саман — это строительный материал, который делали из глины, соломы и воды. Месили саман лошади.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Хата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внутри и снаружи обязательно белилась. Для чего?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 цвет — это символ чистоты и опрятности (аккуратности). Крыши крыли камышом и соломой. Пол обмазывали глиной. Хату огораживали вот таким плетнём.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168" b="5122"/>
          <a:stretch/>
        </p:blipFill>
        <p:spPr>
          <a:xfrm>
            <a:off x="5796366" y="1194250"/>
            <a:ext cx="6013342" cy="52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87878" y="987425"/>
            <a:ext cx="5667510" cy="4873625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514" y="640080"/>
            <a:ext cx="5165364" cy="5669280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Стучимся в двери, нам открывают радушные хозяева, на Кубани встречали всегда гостей радушно (радушие — сердечное, ласковое отношение к людям). Все гости, которые заходили в дом, крестились на правый угол, красный угол его называли, где находились иконы, убранные вышитым рушником. Рушники были украшением кубанского жилища. Их делали из тканей, обшивали с двух концов кружевами и вышивали крестом или гладью по краю полотенца. Преобладал растительный рисунок, геометрические фигуры, парное изображение птиц. Такие же рушники развешивались по стенам для украшения. Вышивались салфетки, скатерти, занавески.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878" y="640080"/>
            <a:ext cx="5944451" cy="53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6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277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Красный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угол</a:t>
            </a:r>
            <a:endParaRPr 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593669"/>
            <a:ext cx="5654142" cy="47156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Центральным местом в доме был «Красный угол» - «божница». «Божница» оформлялась в форме большого киота, состоящего из одной или нескольких икон, украшенных рушниками, и стола - угольника. Часто иконы и рушники украшались бумажными цветами. В «божнице» сохраняли предметы, имеющие священное или обрядовое значение: венчальные свечи, «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паски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как их называют у нас на Кубани, пасхальные яйца, просвирки, записи молитв,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поминальние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книжки». 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852"/>
          <a:stretch/>
        </p:blipFill>
        <p:spPr>
          <a:xfrm>
            <a:off x="6493930" y="700043"/>
            <a:ext cx="5027510" cy="57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1017</Words>
  <Application>Microsoft Office PowerPoint</Application>
  <PresentationFormat>Широкоэкранный</PresentationFormat>
  <Paragraphs>66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PT Sans</vt:lpstr>
      <vt:lpstr>Tahoma</vt:lpstr>
      <vt:lpstr>Times New Roman</vt:lpstr>
      <vt:lpstr>Тема Office</vt:lpstr>
      <vt:lpstr>«Традиции, обряды, быт на Кубани»</vt:lpstr>
      <vt:lpstr>    Традиции — это то, что передается от отца к сыну или от бабушки к внучке, например: как одеваться, как проводить праздники.</vt:lpstr>
      <vt:lpstr>Уважение старшего</vt:lpstr>
      <vt:lpstr>Казак и конь</vt:lpstr>
      <vt:lpstr>Рождение казака</vt:lpstr>
      <vt:lpstr>Воспитание детей</vt:lpstr>
      <vt:lpstr>Быт кубанских казаков</vt:lpstr>
      <vt:lpstr>Презентация PowerPoint</vt:lpstr>
      <vt:lpstr>Красный угол</vt:lpstr>
      <vt:lpstr>Рушник</vt:lpstr>
      <vt:lpstr>Малая хата</vt:lpstr>
      <vt:lpstr>Великая хата</vt:lpstr>
      <vt:lpstr>Обряды</vt:lpstr>
      <vt:lpstr>Обряд при домостроение</vt:lpstr>
      <vt:lpstr>Свадебный обряд</vt:lpstr>
      <vt:lpstr>Презентация PowerPoint</vt:lpstr>
      <vt:lpstr>Родильный обряд</vt:lpstr>
      <vt:lpstr>Таинство Крещения</vt:lpstr>
      <vt:lpstr>Проводы на службу</vt:lpstr>
      <vt:lpstr>На Кубани почитали и широко отмечали календарные христианские праздники: Рождество Христово, Новый Год, Масленицу, Пасху (Вэлыкый дэнь), Троицу.</vt:lpstr>
      <vt:lpstr>Презентация PowerPoint</vt:lpstr>
      <vt:lpstr>Спасибо за внимание!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«Традиции, обряды, быт на Кубани»</dc:title>
  <dc:creator>RePack by Diakov</dc:creator>
  <cp:lastModifiedBy>RePack by Diakov</cp:lastModifiedBy>
  <cp:revision>37</cp:revision>
  <cp:lastPrinted>2017-10-03T18:44:07Z</cp:lastPrinted>
  <dcterms:created xsi:type="dcterms:W3CDTF">2017-10-01T22:04:07Z</dcterms:created>
  <dcterms:modified xsi:type="dcterms:W3CDTF">2017-10-03T18:58:12Z</dcterms:modified>
</cp:coreProperties>
</file>