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67FC-B0CE-4007-B201-85A1D265EE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D5C6-59EA-4DA8-937E-4074F8CBDC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34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67FC-B0CE-4007-B201-85A1D265EE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D5C6-59EA-4DA8-937E-4074F8CBD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9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67FC-B0CE-4007-B201-85A1D265EE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D5C6-59EA-4DA8-937E-4074F8CBD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9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67FC-B0CE-4007-B201-85A1D265EE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D5C6-59EA-4DA8-937E-4074F8CBDC0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1942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67FC-B0CE-4007-B201-85A1D265EE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D5C6-59EA-4DA8-937E-4074F8CBD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50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67FC-B0CE-4007-B201-85A1D265EE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D5C6-59EA-4DA8-937E-4074F8CBDC0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71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67FC-B0CE-4007-B201-85A1D265EE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D5C6-59EA-4DA8-937E-4074F8CBD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21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67FC-B0CE-4007-B201-85A1D265EE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D5C6-59EA-4DA8-937E-4074F8CBD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795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67FC-B0CE-4007-B201-85A1D265EE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D5C6-59EA-4DA8-937E-4074F8CBD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67FC-B0CE-4007-B201-85A1D265EE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D5C6-59EA-4DA8-937E-4074F8CBD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5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67FC-B0CE-4007-B201-85A1D265EE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D5C6-59EA-4DA8-937E-4074F8CBD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6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67FC-B0CE-4007-B201-85A1D265EE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D5C6-59EA-4DA8-937E-4074F8CBD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84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67FC-B0CE-4007-B201-85A1D265EE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D5C6-59EA-4DA8-937E-4074F8CBD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5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67FC-B0CE-4007-B201-85A1D265EE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D5C6-59EA-4DA8-937E-4074F8CBD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87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67FC-B0CE-4007-B201-85A1D265EE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D5C6-59EA-4DA8-937E-4074F8CBD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59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67FC-B0CE-4007-B201-85A1D265EE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D5C6-59EA-4DA8-937E-4074F8CBD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0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67FC-B0CE-4007-B201-85A1D265EE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D5C6-59EA-4DA8-937E-4074F8CBD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0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0067FC-B0CE-4007-B201-85A1D265EEE3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817D5C6-59EA-4DA8-937E-4074F8CBDC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382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user\Рабочий стол\9784026tfx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941" y="362139"/>
            <a:ext cx="11108602" cy="626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85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s12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529" y="389299"/>
            <a:ext cx="10990907" cy="614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96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photo_zhirafa_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941" y="371192"/>
            <a:ext cx="11009013" cy="618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2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251121/580bdbcc-5ca4-4487-9e02-11008f620516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117" y="380245"/>
            <a:ext cx="10827944" cy="614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31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сло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797" y="380246"/>
            <a:ext cx="10891318" cy="603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31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1zoom.me/big2/828/256964-frederi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475" y="434565"/>
            <a:ext cx="10990907" cy="594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7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гемот на берег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315" y="353085"/>
            <a:ext cx="10818891" cy="621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20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гемот под водо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048" y="353085"/>
            <a:ext cx="10936585" cy="594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2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и зебр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582" y="443620"/>
            <a:ext cx="10936585" cy="605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50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31002527687_62b4ec9c7e_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261" y="353085"/>
            <a:ext cx="11054282" cy="61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28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378807/cf64ba47-27e7-4233-9305-20cf928f8b48/s1200?webp=fal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582" y="516048"/>
            <a:ext cx="10873211" cy="586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0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sahara-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033" y="271603"/>
            <a:ext cx="11434526" cy="638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80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06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048" y="325925"/>
            <a:ext cx="11036173" cy="626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11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941" y="416459"/>
            <a:ext cx="11072388" cy="600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8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imm009_10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101" y="407406"/>
            <a:ext cx="11181030" cy="604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73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user\Рабочий стол\35758473784_72a5e8fc90_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850" y="543208"/>
            <a:ext cx="10619713" cy="575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778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nilskiy-krokodil-e140276584098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209" y="344032"/>
            <a:ext cx="11117654" cy="610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s1200-7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566" y="380246"/>
            <a:ext cx="11380205" cy="59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953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s12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567" y="362139"/>
            <a:ext cx="11271564" cy="605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51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водопой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406" y="389299"/>
            <a:ext cx="11371151" cy="602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76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львы пьют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835" y="380246"/>
            <a:ext cx="11181028" cy="60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2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ec8860dc02d1f23794521ebcd5b12da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3655" y="380246"/>
            <a:ext cx="7722606" cy="614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5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resiz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293" y="470780"/>
            <a:ext cx="10239469" cy="611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49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\Рабочий стол\лев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25101"/>
            <a:ext cx="10330004" cy="595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</TotalTime>
  <Words>0</Words>
  <Application>Microsoft Office PowerPoint</Application>
  <PresentationFormat>Широкоэкранный</PresentationFormat>
  <Paragraphs>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2</cp:revision>
  <dcterms:created xsi:type="dcterms:W3CDTF">2019-11-19T10:51:16Z</dcterms:created>
  <dcterms:modified xsi:type="dcterms:W3CDTF">2019-11-19T11:04:10Z</dcterms:modified>
</cp:coreProperties>
</file>