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7" r:id="rId4"/>
    <p:sldId id="258" r:id="rId5"/>
    <p:sldId id="265" r:id="rId6"/>
    <p:sldId id="266" r:id="rId7"/>
    <p:sldId id="260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88530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980728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«Первый в России 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паровоз 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Ефима и Мирона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Черепановых»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01317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/с «Солнышко»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 № 164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Прилукова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layer.myshared.ru/6/775816/slides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77" t="31250" r="30769" b="21250"/>
          <a:stretch>
            <a:fillRect/>
          </a:stretch>
        </p:blipFill>
        <p:spPr bwMode="auto">
          <a:xfrm>
            <a:off x="1115616" y="2348880"/>
            <a:ext cx="7128792" cy="424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Первый паровоз Черепановых был построен в 1837г.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был первый паровоз в истории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российской техники.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Создатели первого паровоза в России - отец и сын – </a:t>
            </a:r>
          </a:p>
          <a:p>
            <a:pPr algn="ctr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 и Мирон Черепановы</a:t>
            </a:r>
          </a:p>
          <a:p>
            <a:pPr algn="ctr">
              <a:buNone/>
            </a:pP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gl_059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8407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 слово паровоз придумал </a:t>
            </a:r>
          </a:p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Иванович Греча в 1837г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паровоз называли: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«самокатная паровая машина»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«паровая фура»,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«паровая телега»,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пароходка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«паровой дилижанс»,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даже «пароход».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ена\Desktop\gr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582944" cy="399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Чертеж первого паровоза</a:t>
            </a:r>
          </a:p>
        </p:txBody>
      </p:sp>
      <p:pic>
        <p:nvPicPr>
          <p:cNvPr id="22530" name="Picture 2" descr="C:\Users\Лена\Desktop\gl_05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28000" cy="527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4123184" cy="3024336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создание первого паровоза Ефима Черепанова наградили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серебряной медалью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полезное».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ена\Desktop\medal850_default_d_850.jpg"/>
          <p:cNvPicPr>
            <a:picLocks noChangeAspect="1" noChangeArrowheads="1"/>
          </p:cNvPicPr>
          <p:nvPr/>
        </p:nvPicPr>
        <p:blipFill>
          <a:blip r:embed="rId2" cstate="print"/>
          <a:srcRect l="22393" r="18280"/>
          <a:stretch>
            <a:fillRect/>
          </a:stretch>
        </p:blipFill>
        <p:spPr bwMode="auto">
          <a:xfrm>
            <a:off x="4860032" y="2420888"/>
            <a:ext cx="4032448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/>
          </a:bodyPr>
          <a:lstStyle/>
          <a:p>
            <a:pPr marL="0" indent="354013" algn="ctr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первому паровозу</a:t>
            </a:r>
          </a:p>
          <a:p>
            <a:pPr marL="0" indent="354013" algn="ctr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Черепановых в городе Нижний Тагил</a:t>
            </a:r>
          </a:p>
          <a:p>
            <a:pPr marL="0" indent="354013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Лена\Desktop\nizhniy-tag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707461" cy="446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Памятники первому паровозу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других городах</a:t>
            </a: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Красноярск 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г. Екатеринбург                                            г. Челябинск  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Лена\Desktop\gl_05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556792"/>
            <a:ext cx="3072341" cy="2304256"/>
          </a:xfrm>
          <a:prstGeom prst="rect">
            <a:avLst/>
          </a:prstGeom>
          <a:noFill/>
        </p:spPr>
      </p:pic>
      <p:pic>
        <p:nvPicPr>
          <p:cNvPr id="9" name="Picture 2" descr="C:\Users\Лена\Desktop\gl_059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93096"/>
            <a:ext cx="3096344" cy="2304256"/>
          </a:xfrm>
          <a:prstGeom prst="rect">
            <a:avLst/>
          </a:prstGeom>
          <a:noFill/>
        </p:spPr>
      </p:pic>
      <p:pic>
        <p:nvPicPr>
          <p:cNvPr id="10" name="Picture 3" descr="C:\Users\Лена\Desktop\gl_059_04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создателям первого паровоза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Ефиму и Мирону Черепановым в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Нижний Тагил</a:t>
            </a:r>
          </a:p>
          <a:p>
            <a:pPr algn="ctr">
              <a:buNone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143466_8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808" y="2132856"/>
            <a:ext cx="70567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</TotalTime>
  <Words>151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56</cp:revision>
  <dcterms:created xsi:type="dcterms:W3CDTF">2021-04-01T19:21:58Z</dcterms:created>
  <dcterms:modified xsi:type="dcterms:W3CDTF">2021-04-14T10:00:07Z</dcterms:modified>
</cp:coreProperties>
</file>