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75" r:id="rId2"/>
    <p:sldId id="282" r:id="rId3"/>
    <p:sldId id="256" r:id="rId4"/>
    <p:sldId id="283" r:id="rId5"/>
    <p:sldId id="257" r:id="rId6"/>
    <p:sldId id="258" r:id="rId7"/>
    <p:sldId id="279" r:id="rId8"/>
    <p:sldId id="259" r:id="rId9"/>
    <p:sldId id="278" r:id="rId10"/>
    <p:sldId id="260" r:id="rId11"/>
    <p:sldId id="263" r:id="rId12"/>
    <p:sldId id="277" r:id="rId13"/>
    <p:sldId id="262" r:id="rId14"/>
    <p:sldId id="276" r:id="rId15"/>
    <p:sldId id="264" r:id="rId16"/>
    <p:sldId id="265" r:id="rId17"/>
    <p:sldId id="280" r:id="rId18"/>
    <p:sldId id="261" r:id="rId19"/>
    <p:sldId id="281" r:id="rId20"/>
    <p:sldId id="267" r:id="rId21"/>
    <p:sldId id="268" r:id="rId22"/>
    <p:sldId id="270" r:id="rId23"/>
    <p:sldId id="271" r:id="rId24"/>
    <p:sldId id="272" r:id="rId25"/>
    <p:sldId id="273" r:id="rId26"/>
    <p:sldId id="269" r:id="rId27"/>
    <p:sldId id="274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1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026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234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222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72153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1150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183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6222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9544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74444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1275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50837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9AB94511-E4A1-4267-AD37-3C407B3AB6C3}" type="datetimeFigureOut">
              <a:rPr lang="ru-RU" smtClean="0"/>
              <a:t>16.11.2021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511977A7-0D68-4C9D-84BC-1D459FF24F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057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g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A1B77A4-371F-4D29-8F1C-08D536488B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1" y="0"/>
            <a:ext cx="1224642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E09FB1-0995-4073-8120-9376EE0247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57602" y="770468"/>
            <a:ext cx="9228202" cy="847318"/>
          </a:xfrm>
        </p:spPr>
        <p:txBody>
          <a:bodyPr/>
          <a:lstStyle/>
          <a:p>
            <a:r>
              <a:rPr lang="ru-RU" b="1" dirty="0">
                <a:solidFill>
                  <a:srgbClr val="0070C0"/>
                </a:solidFill>
              </a:rPr>
              <a:t>Южно-Сахалинск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D8A22C0-B804-40A1-AD35-6ADD709D8C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5284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EA176F-0B2E-4458-A9D3-9067B2ED3A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23" b="17223"/>
          <a:stretch>
            <a:fillRect/>
          </a:stretch>
        </p:blipFill>
        <p:spPr/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E71CD68E-0AEA-4B6A-85EE-CC8D4ED6A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81328" y="5330952"/>
            <a:ext cx="9229344" cy="533400"/>
          </a:xfrm>
        </p:spPr>
        <p:txBody>
          <a:bodyPr>
            <a:noAutofit/>
          </a:bodyPr>
          <a:lstStyle/>
          <a:p>
            <a:pPr algn="ctr"/>
            <a:r>
              <a:rPr lang="ru-RU" sz="10000" b="1" dirty="0">
                <a:solidFill>
                  <a:schemeClr val="bg1"/>
                </a:solidFill>
              </a:rPr>
              <a:t>Кукольный театр</a:t>
            </a:r>
          </a:p>
        </p:txBody>
      </p:sp>
    </p:spTree>
    <p:extLst>
      <p:ext uri="{BB962C8B-B14F-4D97-AF65-F5344CB8AC3E}">
        <p14:creationId xmlns:p14="http://schemas.microsoft.com/office/powerpoint/2010/main" val="90644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4BB859-0C4B-439C-9ABC-358A3692E9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6244717"/>
            <a:ext cx="12492111" cy="613283"/>
          </a:xfrm>
        </p:spPr>
        <p:txBody>
          <a:bodyPr>
            <a:noAutofit/>
          </a:bodyPr>
          <a:lstStyle/>
          <a:p>
            <a:pPr algn="ctr"/>
            <a:r>
              <a:rPr lang="ru-RU" sz="10000" b="1" dirty="0"/>
              <a:t>Театр им. А. П. Чехова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32F0E38-E2B9-4996-82CA-2318B436052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60" b="1726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5828263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980C0130-69BB-4AEB-BBB4-AEE16F797DA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691" y="281354"/>
            <a:ext cx="11524148" cy="64535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8603DB-A4D2-4D21-9F69-7C526C840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C95CEE7-3C0F-401C-89C0-753B776F0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84" y="498826"/>
            <a:ext cx="5566831" cy="58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910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>
            <a:extLst>
              <a:ext uri="{FF2B5EF4-FFF2-40B4-BE49-F238E27FC236}">
                <a16:creationId xmlns:a16="http://schemas.microsoft.com/office/drawing/2014/main" id="{87549E7C-7F58-4DF4-A04F-AD23D1727E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" y="349661"/>
            <a:ext cx="12191999" cy="1645920"/>
          </a:xfrm>
        </p:spPr>
        <p:txBody>
          <a:bodyPr>
            <a:normAutofit/>
          </a:bodyPr>
          <a:lstStyle/>
          <a:p>
            <a:r>
              <a:rPr lang="ru-RU" sz="6600" b="1" dirty="0">
                <a:solidFill>
                  <a:schemeClr val="accent1"/>
                </a:solidFill>
              </a:rPr>
              <a:t>Кинотеатр Комсомолец и Октябрь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11AF666-7D40-455C-A78F-6A8540D03D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81" y="1744393"/>
            <a:ext cx="5759931" cy="4524795"/>
          </a:xfrm>
          <a:prstGeom prst="rect">
            <a:avLst/>
          </a:prstGeom>
          <a:ln w="10160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9AEC19F-FF11-477D-A4F8-66C0BBDBE9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588" y="1744392"/>
            <a:ext cx="5759932" cy="4524795"/>
          </a:xfrm>
          <a:prstGeom prst="rect">
            <a:avLst/>
          </a:prstGeom>
          <a:ln w="1016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366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1D60452-C9A9-4B2F-A263-9627E2A4DD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20065"/>
            <a:ext cx="11380763" cy="63732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35435F-7014-4342-8081-1FBDD32F5B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17904" y="1633234"/>
            <a:ext cx="7409873" cy="1232016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8BA72B8-55BF-4AD9-815D-48081C1C636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97F8645-8333-4168-99F7-5D884BF7B1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84" y="498826"/>
            <a:ext cx="5566831" cy="58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525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BFED03B-335B-4184-BCC0-7671D0120BA1}"/>
              </a:ext>
            </a:extLst>
          </p:cNvPr>
          <p:cNvSpPr txBox="1"/>
          <p:nvPr/>
        </p:nvSpPr>
        <p:spPr>
          <a:xfrm>
            <a:off x="0" y="0"/>
            <a:ext cx="12192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0000" b="1" dirty="0">
                <a:solidFill>
                  <a:srgbClr val="0070C0"/>
                </a:solidFill>
              </a:rPr>
              <a:t>Краеведческий музей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07E1C4-3B80-4B3F-A068-221C0B0B3E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381" y="1631216"/>
            <a:ext cx="7991238" cy="5074909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19848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998E159-553E-452B-A18D-311DCEC6FF6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716CFA7-96E9-4704-9745-D936642A69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6034ABA-7524-4683-B474-91F71DEA4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5" y="-276840"/>
            <a:ext cx="5875875" cy="3826412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839DBF-75E7-4EEE-A658-4E5877857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91" y="3266450"/>
            <a:ext cx="6316125" cy="380824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1DBA163-D055-47D2-8D09-22FDF466295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654" y="-378544"/>
            <a:ext cx="6316125" cy="3552820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EDA30E3-757B-4E02-BB0B-E84404A8400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25" y="3266450"/>
            <a:ext cx="5875873" cy="3808248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C16471B-0FC6-4E9B-A4BB-15340741F962}"/>
              </a:ext>
            </a:extLst>
          </p:cNvPr>
          <p:cNvSpPr txBox="1"/>
          <p:nvPr/>
        </p:nvSpPr>
        <p:spPr>
          <a:xfrm>
            <a:off x="6306031" y="2384503"/>
            <a:ext cx="557621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Музей Победы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16DED8-783D-4D02-A4DA-086DA7908A71}"/>
              </a:ext>
            </a:extLst>
          </p:cNvPr>
          <p:cNvSpPr txBox="1"/>
          <p:nvPr/>
        </p:nvSpPr>
        <p:spPr>
          <a:xfrm>
            <a:off x="5957339" y="5996226"/>
            <a:ext cx="630602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000" b="1" dirty="0">
                <a:solidFill>
                  <a:schemeClr val="bg1"/>
                </a:solidFill>
              </a:rPr>
              <a:t>Музей А. П. Чехова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20E3A70-EC55-4CEE-B457-08804716278D}"/>
              </a:ext>
            </a:extLst>
          </p:cNvPr>
          <p:cNvSpPr txBox="1"/>
          <p:nvPr/>
        </p:nvSpPr>
        <p:spPr>
          <a:xfrm>
            <a:off x="354212" y="2519976"/>
            <a:ext cx="5187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b="1" dirty="0">
                <a:solidFill>
                  <a:schemeClr val="bg1"/>
                </a:solidFill>
              </a:rPr>
              <a:t>Художественный музей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46FEF70-FD5D-4473-86EC-5AA8A02B4853}"/>
              </a:ext>
            </a:extLst>
          </p:cNvPr>
          <p:cNvSpPr txBox="1"/>
          <p:nvPr/>
        </p:nvSpPr>
        <p:spPr>
          <a:xfrm>
            <a:off x="1021149" y="5996226"/>
            <a:ext cx="389882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5000" b="1" dirty="0">
                <a:solidFill>
                  <a:schemeClr val="bg1"/>
                </a:solidFill>
              </a:rPr>
              <a:t>Музей России</a:t>
            </a:r>
          </a:p>
        </p:txBody>
      </p:sp>
    </p:spTree>
    <p:extLst>
      <p:ext uri="{BB962C8B-B14F-4D97-AF65-F5344CB8AC3E}">
        <p14:creationId xmlns:p14="http://schemas.microsoft.com/office/powerpoint/2010/main" val="332022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D98E96B-E4CF-4FD3-8AF6-707484722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20065"/>
            <a:ext cx="11380763" cy="63732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BD8B7D-2B22-496C-A9DF-3CE941A109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52816" y="1202684"/>
            <a:ext cx="7707718" cy="16764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53D49BA-C5EE-4651-AE2C-7BE287CA60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07443C2-622F-44C4-8A4A-1472815EC4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84" y="498826"/>
            <a:ext cx="5566831" cy="58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8803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9EB1C10-1177-4E9A-B804-B39050786B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4361DFED-354D-4EC4-9BCC-19E708C182DF}"/>
              </a:ext>
            </a:extLst>
          </p:cNvPr>
          <p:cNvSpPr/>
          <p:nvPr/>
        </p:nvSpPr>
        <p:spPr>
          <a:xfrm>
            <a:off x="0" y="0"/>
            <a:ext cx="12191999" cy="16581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9600" b="1" dirty="0">
                <a:solidFill>
                  <a:srgbClr val="0070C0"/>
                </a:solidFill>
              </a:rPr>
              <a:t>Аэропорт</a:t>
            </a:r>
            <a:endParaRPr lang="ru-RU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8322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8D5728-082C-4A7F-B99F-E28DE8E8BC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20065"/>
            <a:ext cx="11380763" cy="63732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3AEACD-8B98-4E63-9221-F358DD3E450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51764B-359E-4378-815D-DCE17319727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5C6ABD-9F37-469A-8621-A661F4C796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84" y="498826"/>
            <a:ext cx="5566831" cy="58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7901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2996D2-077B-4480-A13F-3C58EDB128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5422" y="2876789"/>
            <a:ext cx="9129931" cy="920367"/>
          </a:xfrm>
        </p:spPr>
        <p:txBody>
          <a:bodyPr/>
          <a:lstStyle/>
          <a:p>
            <a:r>
              <a:rPr lang="ru-RU" sz="6600" dirty="0"/>
              <a:t>       </a:t>
            </a:r>
            <a:r>
              <a:rPr lang="ru-RU" sz="6600" b="1" dirty="0"/>
              <a:t>Старый город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3F679751-84FB-45B2-8AC8-63BBBF0776C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601336" y="6820161"/>
            <a:ext cx="8048712" cy="112619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8" name="Picture 4" descr="Владимировка | 豊原町の旧市街 | Старый город - karafuto">
            <a:extLst>
              <a:ext uri="{FF2B5EF4-FFF2-40B4-BE49-F238E27FC236}">
                <a16:creationId xmlns:a16="http://schemas.microsoft.com/office/drawing/2014/main" id="{0FF897D2-63C2-4748-80C6-146EC75815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7562" y="141090"/>
            <a:ext cx="4763616" cy="266819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9131. :: старый южный :: Кинотеатр Совкино. г. Южно-Сахалинск. 1950-е гг.">
            <a:extLst>
              <a:ext uri="{FF2B5EF4-FFF2-40B4-BE49-F238E27FC236}">
                <a16:creationId xmlns:a16="http://schemas.microsoft.com/office/drawing/2014/main" id="{69DC94B6-188F-47DC-BD10-08DCBB5365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9375" y="3797156"/>
            <a:ext cx="4471803" cy="285496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Южно сахалинск что посмотреть – 10 мест, которые нужно посетить на Сахалине  — Торговый центр &amp;quot;Глобус экстрим&amp;quot;">
            <a:extLst>
              <a:ext uri="{FF2B5EF4-FFF2-40B4-BE49-F238E27FC236}">
                <a16:creationId xmlns:a16="http://schemas.microsoft.com/office/drawing/2014/main" id="{29A8AF6F-31E7-4992-9F65-72CDE63F8D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822" y="130251"/>
            <a:ext cx="4471803" cy="2679034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Старый Сахалин. Полезное из сети - Южно-Сахалинск и Сахалинская область -  Новости Сахалина и Сахалинской области">
            <a:extLst>
              <a:ext uri="{FF2B5EF4-FFF2-40B4-BE49-F238E27FC236}">
                <a16:creationId xmlns:a16="http://schemas.microsoft.com/office/drawing/2014/main" id="{5CB982F9-E81D-43D7-9269-5E6CFBEAFD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106" y="3797156"/>
            <a:ext cx="4471803" cy="2668195"/>
          </a:xfrm>
          <a:prstGeom prst="rect">
            <a:avLst/>
          </a:prstGeom>
          <a:noFill/>
          <a:ln w="762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6917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C76877-D2E3-4CF1-8D36-15DE750532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94" y="5655212"/>
            <a:ext cx="12056012" cy="1202788"/>
          </a:xfrm>
        </p:spPr>
        <p:txBody>
          <a:bodyPr/>
          <a:lstStyle/>
          <a:p>
            <a:pPr algn="ctr"/>
            <a:br>
              <a:rPr lang="ru-RU" sz="6000" b="1" dirty="0"/>
            </a:br>
            <a:br>
              <a:rPr lang="ru-RU" sz="6000" b="1" dirty="0"/>
            </a:br>
            <a:r>
              <a:rPr lang="ru-RU" sz="6000" b="1" dirty="0"/>
              <a:t>                                                                                Парк им. Ю. А. Гагарина</a:t>
            </a:r>
          </a:p>
        </p:txBody>
      </p:sp>
      <p:sp>
        <p:nvSpPr>
          <p:cNvPr id="4" name="AutoShape 4" descr="Юрию Алексеевичу Гагарину - 86! Помним! / Twitter">
            <a:extLst>
              <a:ext uri="{FF2B5EF4-FFF2-40B4-BE49-F238E27FC236}">
                <a16:creationId xmlns:a16="http://schemas.microsoft.com/office/drawing/2014/main" id="{4E29FB34-DEAC-4E20-9A42-AC72A082D91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6" name="Picture 8" descr="Юрию Алексеевичу Гагарину - 86! Помним!">
            <a:extLst>
              <a:ext uri="{FF2B5EF4-FFF2-40B4-BE49-F238E27FC236}">
                <a16:creationId xmlns:a16="http://schemas.microsoft.com/office/drawing/2014/main" id="{B20739A4-970A-411A-B8C7-81E9E22728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84" y="182880"/>
            <a:ext cx="10099431" cy="56809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1414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812673-E8D0-4D95-9708-07AE0468B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57"/>
            <a:ext cx="12192000" cy="6853343"/>
          </a:xfrm>
          <a:prstGeom prst="rect">
            <a:avLst/>
          </a:prstGeom>
        </p:spPr>
      </p:pic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FC8F1A8-DFD2-4D18-AF35-2ADB86672F4F}"/>
              </a:ext>
            </a:extLst>
          </p:cNvPr>
          <p:cNvSpPr/>
          <p:nvPr/>
        </p:nvSpPr>
        <p:spPr>
          <a:xfrm>
            <a:off x="0" y="5246557"/>
            <a:ext cx="12192000" cy="1606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bg1"/>
                </a:solidFill>
              </a:rPr>
              <a:t>Детская железная дорога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51989392"/>
      </p:ext>
    </p:extLst>
  </p:cSld>
  <p:clrMapOvr>
    <a:masterClrMapping/>
  </p:clrMapOvr>
  <p:transition spd="slow">
    <p:wip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3D05665-A6A3-4126-8CB9-29967CD014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1" cy="6858001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05A6004C-DD43-44CB-B321-D51D6E87D5AD}"/>
              </a:ext>
            </a:extLst>
          </p:cNvPr>
          <p:cNvSpPr/>
          <p:nvPr/>
        </p:nvSpPr>
        <p:spPr>
          <a:xfrm>
            <a:off x="0" y="5251214"/>
            <a:ext cx="12192000" cy="1606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bg1"/>
                </a:solidFill>
              </a:rPr>
              <a:t>Озеро Верхнее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8333776"/>
      </p:ext>
    </p:extLst>
  </p:cSld>
  <p:clrMapOvr>
    <a:masterClrMapping/>
  </p:clrMapOvr>
  <p:transition spd="slow">
    <p:push dir="u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2F1790-3197-4194-BFCC-DF1ECAE78E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9363"/>
            <a:ext cx="12192000" cy="7216726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BC0F62-89A7-4969-812C-0A4F4ADFCF7B}"/>
              </a:ext>
            </a:extLst>
          </p:cNvPr>
          <p:cNvSpPr/>
          <p:nvPr/>
        </p:nvSpPr>
        <p:spPr>
          <a:xfrm>
            <a:off x="0" y="5246557"/>
            <a:ext cx="12192000" cy="1606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>
                <a:solidFill>
                  <a:schemeClr val="bg1"/>
                </a:solidFill>
              </a:rPr>
              <a:t>Мост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3896873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DB9AF55-3A3E-4032-86FD-D6564C6DCC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3152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DD5597BD-B558-4662-B1B7-06AD6EC912C3}"/>
              </a:ext>
            </a:extLst>
          </p:cNvPr>
          <p:cNvSpPr/>
          <p:nvPr/>
        </p:nvSpPr>
        <p:spPr>
          <a:xfrm>
            <a:off x="0" y="5246557"/>
            <a:ext cx="12192000" cy="1606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err="1">
                <a:solidFill>
                  <a:schemeClr val="bg1"/>
                </a:solidFill>
              </a:rPr>
              <a:t>Фудкорд</a:t>
            </a:r>
            <a:endParaRPr lang="ru-RU" sz="8000" b="1" dirty="0">
              <a:solidFill>
                <a:schemeClr val="bg1"/>
              </a:solidFill>
            </a:endParaRP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6791511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E6D747-8D12-4167-A8C6-7CB9D48DC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643" y="0"/>
            <a:ext cx="12533286" cy="6858000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24102DF-CC03-4BF9-B166-829F2CF3C56B}"/>
              </a:ext>
            </a:extLst>
          </p:cNvPr>
          <p:cNvSpPr/>
          <p:nvPr/>
        </p:nvSpPr>
        <p:spPr>
          <a:xfrm>
            <a:off x="0" y="5246557"/>
            <a:ext cx="12192000" cy="160678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b="1" dirty="0" err="1">
                <a:solidFill>
                  <a:srgbClr val="0070C0"/>
                </a:solidFill>
              </a:rPr>
              <a:t>Зооботанический</a:t>
            </a:r>
            <a:r>
              <a:rPr lang="ru-RU" sz="8000" b="1" dirty="0">
                <a:solidFill>
                  <a:srgbClr val="0070C0"/>
                </a:solidFill>
              </a:rPr>
              <a:t> парк</a:t>
            </a:r>
          </a:p>
          <a:p>
            <a:pPr algn="ct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01431643"/>
      </p:ext>
    </p:extLst>
  </p:cSld>
  <p:clrMapOvr>
    <a:masterClrMapping/>
  </p:clrMapOvr>
  <p:transition spd="slow">
    <p:push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C0E4E9-C4D0-4CE6-8D7B-D557B6659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2419" y="-60279"/>
            <a:ext cx="10780776" cy="335584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40BF2A3-1ACE-4A31-BC1C-0B39AD722F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0EA9CDF-1C50-46EB-A64F-EE26E8587E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5479" cy="4221806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E821BF79-EBE9-436A-A3CA-FCA2BD6B0BE6}"/>
              </a:ext>
            </a:extLst>
          </p:cNvPr>
          <p:cNvSpPr/>
          <p:nvPr/>
        </p:nvSpPr>
        <p:spPr>
          <a:xfrm>
            <a:off x="0" y="4221808"/>
            <a:ext cx="12192000" cy="282727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600" b="1" dirty="0">
                <a:solidFill>
                  <a:srgbClr val="0070C0"/>
                </a:solidFill>
              </a:rPr>
              <a:t>Колесо обозрения, карусели.</a:t>
            </a:r>
          </a:p>
          <a:p>
            <a:pPr algn="ctr"/>
            <a:endParaRPr lang="ru-RU" dirty="0"/>
          </a:p>
        </p:txBody>
      </p:sp>
      <p:pic>
        <p:nvPicPr>
          <p:cNvPr id="4098" name="Picture 2" descr="Городской парк культуры и отдыха им. Ю. Гагарина - отзыв о Парк им. Ю. А.  Гагарина, Южно-Сахалинск, Россия - Tripadvisor">
            <a:extLst>
              <a:ext uri="{FF2B5EF4-FFF2-40B4-BE49-F238E27FC236}">
                <a16:creationId xmlns:a16="http://schemas.microsoft.com/office/drawing/2014/main" id="{AEECFC9E-F17B-4C94-BF7D-3E0CEF7D3B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478" y="0"/>
            <a:ext cx="5346521" cy="4221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5034548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18BAF986-5AA8-4265-B72F-FF29EF0D4B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23" y="0"/>
            <a:ext cx="5918454" cy="6858000"/>
          </a:xfr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992DC6C3-8AC1-409E-AB02-C9095E3DEAD1}"/>
              </a:ext>
            </a:extLst>
          </p:cNvPr>
          <p:cNvSpPr/>
          <p:nvPr/>
        </p:nvSpPr>
        <p:spPr>
          <a:xfrm>
            <a:off x="6757902" y="-44971"/>
            <a:ext cx="5434098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" name="Заголовок 1">
            <a:extLst>
              <a:ext uri="{FF2B5EF4-FFF2-40B4-BE49-F238E27FC236}">
                <a16:creationId xmlns:a16="http://schemas.microsoft.com/office/drawing/2014/main" id="{5784A386-C3CB-4EF9-BFDC-413355CB0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7902" y="2423909"/>
            <a:ext cx="5434098" cy="1920240"/>
          </a:xfrm>
        </p:spPr>
        <p:txBody>
          <a:bodyPr/>
          <a:lstStyle/>
          <a:p>
            <a:pPr algn="ctr"/>
            <a:r>
              <a:rPr lang="ru-RU" sz="13800" b="1" dirty="0">
                <a:solidFill>
                  <a:srgbClr val="0070C0"/>
                </a:solidFill>
              </a:rPr>
              <a:t>Герб</a:t>
            </a:r>
            <a:br>
              <a:rPr lang="ru-RU" sz="6600" b="1" dirty="0"/>
            </a:br>
            <a:r>
              <a:rPr lang="ru-RU" sz="5400" b="1" dirty="0"/>
              <a:t>Южно-Сахалинска</a:t>
            </a:r>
          </a:p>
        </p:txBody>
      </p:sp>
    </p:spTree>
    <p:extLst>
      <p:ext uri="{BB962C8B-B14F-4D97-AF65-F5344CB8AC3E}">
        <p14:creationId xmlns:p14="http://schemas.microsoft.com/office/powerpoint/2010/main" val="4234119851"/>
      </p:ext>
    </p:extLst>
  </p:cSld>
  <p:clrMapOvr>
    <a:masterClrMapping/>
  </p:clrMapOvr>
  <p:transition spd="slow">
    <p:cover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B8C7B1-A598-4D8E-BB04-D69E7C8E00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5364" y="1163565"/>
            <a:ext cx="12682728" cy="3352800"/>
          </a:xfrm>
        </p:spPr>
        <p:txBody>
          <a:bodyPr/>
          <a:lstStyle/>
          <a:p>
            <a:pPr algn="ctr"/>
            <a:r>
              <a:rPr lang="ru-RU" sz="12000" b="1" dirty="0">
                <a:cs typeface="Times New Roman" panose="02020603050405020304" pitchFamily="18" charset="0"/>
              </a:rPr>
              <a:t>Южно-Сахалинска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795E6C-E4D2-40D5-8801-8689D5BCD911}"/>
              </a:ext>
            </a:extLst>
          </p:cNvPr>
          <p:cNvSpPr txBox="1"/>
          <p:nvPr/>
        </p:nvSpPr>
        <p:spPr>
          <a:xfrm>
            <a:off x="2097368" y="1916635"/>
            <a:ext cx="7997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>
                <a:solidFill>
                  <a:srgbClr val="002060"/>
                </a:solidFill>
              </a:rPr>
              <a:t>Достопримечательности</a:t>
            </a:r>
          </a:p>
        </p:txBody>
      </p:sp>
    </p:spTree>
    <p:extLst>
      <p:ext uri="{BB962C8B-B14F-4D97-AF65-F5344CB8AC3E}">
        <p14:creationId xmlns:p14="http://schemas.microsoft.com/office/powerpoint/2010/main" val="268445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456568-3928-49A6-859A-2670748109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20065"/>
            <a:ext cx="11380763" cy="63732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5F6F29-2AD8-40DB-8A3B-49991048CE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84" y="498826"/>
            <a:ext cx="5566831" cy="58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0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958727-1620-423E-9E95-C3EA932DB6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085" y="5493158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ru-RU" sz="6000" b="1" dirty="0"/>
              <a:t>Площадь Славы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ADF0EF-CF95-4F84-A680-7072E799A6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4297" y="438362"/>
            <a:ext cx="8057393" cy="5371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83513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4E3213C-3331-4596-8321-36968D9679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2191999" cy="1658198"/>
          </a:xfrm>
        </p:spPr>
        <p:txBody>
          <a:bodyPr>
            <a:normAutofit/>
          </a:bodyPr>
          <a:lstStyle/>
          <a:p>
            <a:r>
              <a:rPr lang="ru-RU" sz="6000" dirty="0"/>
              <a:t> </a:t>
            </a:r>
            <a:r>
              <a:rPr lang="ru-RU" sz="6000" b="1" dirty="0"/>
              <a:t>Площадь Ленина     Площадь Победы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41149307-87C1-4294-9477-26C6480255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56932"/>
            <a:ext cx="6400800" cy="5001067"/>
          </a:xfrm>
          <a:prstGeom prst="rect">
            <a:avLst/>
          </a:prstGeom>
          <a:ln w="762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F6E69F-A168-4F3B-BF99-4D55D5FE95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1856935"/>
            <a:ext cx="6400800" cy="5001065"/>
          </a:xfrm>
          <a:prstGeom prst="rect">
            <a:avLst/>
          </a:prstGeom>
          <a:ln w="762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704570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BC81E0C-ABF0-45B3-9CE4-16B05505E9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20065"/>
            <a:ext cx="11380763" cy="63732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26DC6B-9839-4778-90E1-332EBD907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7512" y="1005204"/>
            <a:ext cx="10782300" cy="3352800"/>
          </a:xfrm>
          <a:noFill/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238F875-05F6-47CE-92E1-C2BBBEBBCD7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27FCB60-A78C-47B7-951B-94F655A3AC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84" y="498826"/>
            <a:ext cx="5566831" cy="58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05185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322665-1B6E-4A1D-ACAF-9D3A0C5B79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034177" y="1972266"/>
            <a:ext cx="4826625" cy="1472143"/>
          </a:xfrm>
        </p:spPr>
        <p:txBody>
          <a:bodyPr/>
          <a:lstStyle/>
          <a:p>
            <a:br>
              <a:rPr lang="ru-RU" sz="10000" b="1" dirty="0"/>
            </a:br>
            <a:endParaRPr lang="ru-RU" sz="10000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E93D01F-D5D9-4DA6-8B57-A6FF6B59A6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1072" y="192730"/>
            <a:ext cx="4183772" cy="2516406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0E8CE6-7DA2-4D61-B784-974CAD5831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2" y="192729"/>
            <a:ext cx="4198408" cy="2517784"/>
          </a:xfrm>
          <a:prstGeom prst="rect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E581C12-AAC2-448D-B9EC-6787EDDE97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22" y="3988679"/>
            <a:ext cx="4183775" cy="2700279"/>
          </a:xfrm>
          <a:prstGeom prst="rect">
            <a:avLst/>
          </a:prstGeom>
          <a:ln w="76200">
            <a:solidFill>
              <a:schemeClr val="bg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D05767-A822-400E-B884-E41EC868D92C}"/>
              </a:ext>
            </a:extLst>
          </p:cNvPr>
          <p:cNvSpPr txBox="1"/>
          <p:nvPr/>
        </p:nvSpPr>
        <p:spPr>
          <a:xfrm>
            <a:off x="4105351" y="2654586"/>
            <a:ext cx="397256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0" b="1" dirty="0">
                <a:solidFill>
                  <a:schemeClr val="bg1"/>
                </a:solidFill>
              </a:rPr>
              <a:t>Фонтаны</a:t>
            </a:r>
          </a:p>
        </p:txBody>
      </p:sp>
      <p:pic>
        <p:nvPicPr>
          <p:cNvPr id="3074" name="Picture 2" descr="Фотографии Южно-Сахалинска">
            <a:extLst>
              <a:ext uri="{FF2B5EF4-FFF2-40B4-BE49-F238E27FC236}">
                <a16:creationId xmlns:a16="http://schemas.microsoft.com/office/drawing/2014/main" id="{E8D611B3-6075-40AB-AA66-B6FEF528E0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9" r="14923"/>
          <a:stretch/>
        </p:blipFill>
        <p:spPr bwMode="auto">
          <a:xfrm>
            <a:off x="6971072" y="3960128"/>
            <a:ext cx="3972562" cy="27051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8434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834B40C-B65F-4D11-8F40-94C0A100DE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59" y="220065"/>
            <a:ext cx="11380763" cy="6373227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7E49FE3-4290-497F-9627-BD826F2E64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22835" y="1340093"/>
            <a:ext cx="7931101" cy="205669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A3C88CC-F412-4683-AB37-04B60EEE6F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DAD246-6747-4457-93F9-E2E036E90A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2584" y="498826"/>
            <a:ext cx="5566831" cy="5860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2896405"/>
      </p:ext>
    </p:extLst>
  </p:cSld>
  <p:clrMapOvr>
    <a:masterClrMapping/>
  </p:clrMapOvr>
</p:sld>
</file>

<file path=ppt/theme/theme1.xml><?xml version="1.0" encoding="utf-8"?>
<a:theme xmlns:a="http://schemas.openxmlformats.org/drawingml/2006/main" name="Метрополия">
  <a:themeElements>
    <a:clrScheme name="Метрополия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Метрополи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Метрополия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TM03457491[[fn=Метрополия]]</Template>
  <TotalTime>330</TotalTime>
  <Words>72</Words>
  <Application>Microsoft Office PowerPoint</Application>
  <PresentationFormat>Широкоэкранный</PresentationFormat>
  <Paragraphs>25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0" baseType="lpstr">
      <vt:lpstr>Arial</vt:lpstr>
      <vt:lpstr>Calibri Light</vt:lpstr>
      <vt:lpstr>Метрополия</vt:lpstr>
      <vt:lpstr>Южно-Сахалинск</vt:lpstr>
      <vt:lpstr>       Старый город</vt:lpstr>
      <vt:lpstr>Южно-Сахалинска</vt:lpstr>
      <vt:lpstr>Презентация PowerPoint</vt:lpstr>
      <vt:lpstr>Площадь Славы</vt:lpstr>
      <vt:lpstr> Площадь Ленина     Площадь Победы</vt:lpstr>
      <vt:lpstr>Презентация PowerPoint</vt:lpstr>
      <vt:lpstr> </vt:lpstr>
      <vt:lpstr>Презентация PowerPoint</vt:lpstr>
      <vt:lpstr>Презентация PowerPoint</vt:lpstr>
      <vt:lpstr>Театр им. А. П. Чехова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           Парк им. Ю. А. Гагарина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Герб Южно-Сахалинска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Южно-Сахалинска</dc:title>
  <dc:creator>Dell_Latitude_E5440</dc:creator>
  <cp:lastModifiedBy>Dell_Latitude_E5440</cp:lastModifiedBy>
  <cp:revision>6</cp:revision>
  <dcterms:created xsi:type="dcterms:W3CDTF">2021-11-04T04:40:11Z</dcterms:created>
  <dcterms:modified xsi:type="dcterms:W3CDTF">2021-11-16T11:34:45Z</dcterms:modified>
</cp:coreProperties>
</file>