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2" r:id="rId4"/>
    <p:sldId id="260" r:id="rId5"/>
    <p:sldId id="265" r:id="rId6"/>
    <p:sldId id="261" r:id="rId7"/>
    <p:sldId id="263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5.jpeg"/><Relationship Id="rId9" Type="http://schemas.openxmlformats.org/officeDocument/2006/relationships/image" Target="../media/image36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5" Type="http://schemas.openxmlformats.org/officeDocument/2006/relationships/image" Target="../media/image57.jpeg"/><Relationship Id="rId4" Type="http://schemas.openxmlformats.org/officeDocument/2006/relationships/image" Target="../media/image1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2.jpeg"/><Relationship Id="rId4" Type="http://schemas.openxmlformats.org/officeDocument/2006/relationships/image" Target="../media/image6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image" Target="../media/image2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4.jpg"/><Relationship Id="rId7" Type="http://schemas.openxmlformats.org/officeDocument/2006/relationships/image" Target="../media/image36.jpg"/><Relationship Id="rId2" Type="http://schemas.openxmlformats.org/officeDocument/2006/relationships/image" Target="../media/image29.jpeg"/><Relationship Id="rId1" Type="http://schemas.openxmlformats.org/officeDocument/2006/relationships/image" Target="../media/image33.jpg"/><Relationship Id="rId6" Type="http://schemas.openxmlformats.org/officeDocument/2006/relationships/image" Target="../media/image30.jpeg"/><Relationship Id="rId5" Type="http://schemas.openxmlformats.org/officeDocument/2006/relationships/image" Target="../media/image35.jpeg"/><Relationship Id="rId10" Type="http://schemas.openxmlformats.org/officeDocument/2006/relationships/image" Target="../media/image32.jpeg"/><Relationship Id="rId4" Type="http://schemas.openxmlformats.org/officeDocument/2006/relationships/image" Target="../media/image5.jpeg"/><Relationship Id="rId9" Type="http://schemas.openxmlformats.org/officeDocument/2006/relationships/image" Target="../media/image3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9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11195-7620-4D25-807B-B87F9FFF878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554055-8497-4629-A4DA-91D8BF52C420}">
      <dgm:prSet phldrT="[Текст]" phldr="1"/>
      <dgm:spPr>
        <a:solidFill>
          <a:schemeClr val="accent5">
            <a:lumMod val="40000"/>
            <a:lumOff val="60000"/>
          </a:schemeClr>
        </a:solidFill>
        <a:ln>
          <a:solidFill>
            <a:srgbClr val="0070C0"/>
          </a:solidFill>
        </a:ln>
      </dgm:spPr>
      <dgm:t>
        <a:bodyPr/>
        <a:lstStyle/>
        <a:p>
          <a:endParaRPr lang="ru-RU" dirty="0"/>
        </a:p>
      </dgm:t>
    </dgm:pt>
    <dgm:pt modelId="{FCE08992-6973-4701-A5CB-61B4966798E6}" type="parTrans" cxnId="{24328B58-2924-4ACA-B0F0-7D70B8B20CBD}">
      <dgm:prSet/>
      <dgm:spPr/>
      <dgm:t>
        <a:bodyPr/>
        <a:lstStyle/>
        <a:p>
          <a:endParaRPr lang="ru-RU"/>
        </a:p>
      </dgm:t>
    </dgm:pt>
    <dgm:pt modelId="{48BFB03F-1D73-4692-A70E-BC8A7131AA13}" type="sibTrans" cxnId="{24328B58-2924-4ACA-B0F0-7D70B8B20CBD}">
      <dgm:prSet/>
      <dgm:spPr/>
      <dgm:t>
        <a:bodyPr/>
        <a:lstStyle/>
        <a:p>
          <a:endParaRPr lang="ru-RU"/>
        </a:p>
      </dgm:t>
    </dgm:pt>
    <dgm:pt modelId="{0154EA6A-36BA-4330-AF83-D6154606760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53FD312A-E111-4076-AC56-3A9FA7148E42}" type="parTrans" cxnId="{36B082C7-CE36-4C3C-BF52-96D489065E4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DF27F59-A672-4F6F-A964-C1C8F1BE4479}" type="sibTrans" cxnId="{36B082C7-CE36-4C3C-BF52-96D489065E41}">
      <dgm:prSet/>
      <dgm:spPr/>
      <dgm:t>
        <a:bodyPr/>
        <a:lstStyle/>
        <a:p>
          <a:endParaRPr lang="ru-RU"/>
        </a:p>
      </dgm:t>
    </dgm:pt>
    <dgm:pt modelId="{F6330ECD-BDAD-442B-864C-7E4BBFBA7A7F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A0B07CE-18CB-4EFC-9C06-329FA5F47CEA}" type="parTrans" cxnId="{FA4D9A93-F8E5-44C4-8C8D-6BE37391A964}">
      <dgm:prSet/>
      <dgm:spPr/>
      <dgm:t>
        <a:bodyPr/>
        <a:lstStyle/>
        <a:p>
          <a:endParaRPr lang="ru-RU" dirty="0"/>
        </a:p>
      </dgm:t>
    </dgm:pt>
    <dgm:pt modelId="{F457BB4D-6786-4069-9A20-22A5ACC64F8C}" type="sibTrans" cxnId="{FA4D9A93-F8E5-44C4-8C8D-6BE37391A964}">
      <dgm:prSet/>
      <dgm:spPr/>
      <dgm:t>
        <a:bodyPr/>
        <a:lstStyle/>
        <a:p>
          <a:endParaRPr lang="ru-RU"/>
        </a:p>
      </dgm:t>
    </dgm:pt>
    <dgm:pt modelId="{B3CD07EA-E9F3-4BE9-BA4A-3DD7DEBBC038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ru-RU" dirty="0"/>
        </a:p>
      </dgm:t>
    </dgm:pt>
    <dgm:pt modelId="{2E5FE977-1665-46C3-878A-0517E17100DF}" type="parTrans" cxnId="{40798BE2-E715-4AD6-AC0E-8FB938FE2B72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3481F1BB-9F73-4C49-B4A2-934981CD8B94}" type="sibTrans" cxnId="{40798BE2-E715-4AD6-AC0E-8FB938FE2B72}">
      <dgm:prSet/>
      <dgm:spPr/>
      <dgm:t>
        <a:bodyPr/>
        <a:lstStyle/>
        <a:p>
          <a:endParaRPr lang="ru-RU"/>
        </a:p>
      </dgm:t>
    </dgm:pt>
    <dgm:pt modelId="{59D6930C-2A0D-481A-BE2D-278139483291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C6BB6C3-63C3-4CCC-8046-8A4D212BCA02}" type="parTrans" cxnId="{14116F3E-7F28-44E9-88B9-5B3A3F1073C9}">
      <dgm:prSet/>
      <dgm:spPr/>
      <dgm:t>
        <a:bodyPr/>
        <a:lstStyle/>
        <a:p>
          <a:endParaRPr lang="ru-RU" dirty="0"/>
        </a:p>
      </dgm:t>
    </dgm:pt>
    <dgm:pt modelId="{E5DF96EE-9A48-4E87-A337-D352A42593D6}" type="sibTrans" cxnId="{14116F3E-7F28-44E9-88B9-5B3A3F1073C9}">
      <dgm:prSet/>
      <dgm:spPr/>
      <dgm:t>
        <a:bodyPr/>
        <a:lstStyle/>
        <a:p>
          <a:endParaRPr lang="ru-RU"/>
        </a:p>
      </dgm:t>
    </dgm:pt>
    <dgm:pt modelId="{401772AE-1155-44C4-A620-2E9032D4E6AE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3353A4F-D389-4DB1-8EE6-951B00205F19}" type="parTrans" cxnId="{8BCDA20E-4D54-4F99-A8F8-D54C3B937715}">
      <dgm:prSet/>
      <dgm:spPr/>
      <dgm:t>
        <a:bodyPr/>
        <a:lstStyle/>
        <a:p>
          <a:endParaRPr lang="ru-RU" dirty="0"/>
        </a:p>
      </dgm:t>
    </dgm:pt>
    <dgm:pt modelId="{F1274C95-62E2-435B-B41E-5206040A2830}" type="sibTrans" cxnId="{8BCDA20E-4D54-4F99-A8F8-D54C3B937715}">
      <dgm:prSet/>
      <dgm:spPr/>
      <dgm:t>
        <a:bodyPr/>
        <a:lstStyle/>
        <a:p>
          <a:endParaRPr lang="ru-RU"/>
        </a:p>
      </dgm:t>
    </dgm:pt>
    <dgm:pt modelId="{6912C347-0820-4447-9AD8-D97F858F6E9E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EC3F1B5-2EAB-4AD1-A985-E0042C48D8F4}" type="parTrans" cxnId="{F4C5F0BF-E8FD-4EF1-81CD-B064540D3373}">
      <dgm:prSet/>
      <dgm:spPr/>
      <dgm:t>
        <a:bodyPr/>
        <a:lstStyle/>
        <a:p>
          <a:endParaRPr lang="ru-RU" dirty="0"/>
        </a:p>
      </dgm:t>
    </dgm:pt>
    <dgm:pt modelId="{9CA693B2-5916-4B8F-AF74-C610DB9D2CE6}" type="sibTrans" cxnId="{F4C5F0BF-E8FD-4EF1-81CD-B064540D3373}">
      <dgm:prSet/>
      <dgm:spPr/>
      <dgm:t>
        <a:bodyPr/>
        <a:lstStyle/>
        <a:p>
          <a:endParaRPr lang="ru-RU"/>
        </a:p>
      </dgm:t>
    </dgm:pt>
    <dgm:pt modelId="{27A8EE1F-7641-49CC-8A9D-D1C02C701DC7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F31C16E-21DD-49D2-BABC-416350496C6C}" type="parTrans" cxnId="{6FDA9C7E-F219-4DC9-9D82-CB30B705DB05}">
      <dgm:prSet/>
      <dgm:spPr/>
      <dgm:t>
        <a:bodyPr/>
        <a:lstStyle/>
        <a:p>
          <a:endParaRPr lang="ru-RU" dirty="0"/>
        </a:p>
      </dgm:t>
    </dgm:pt>
    <dgm:pt modelId="{3A357962-0C81-40EE-8E0A-04697123D7EA}" type="sibTrans" cxnId="{6FDA9C7E-F219-4DC9-9D82-CB30B705DB05}">
      <dgm:prSet/>
      <dgm:spPr/>
      <dgm:t>
        <a:bodyPr/>
        <a:lstStyle/>
        <a:p>
          <a:endParaRPr lang="ru-RU"/>
        </a:p>
      </dgm:t>
    </dgm:pt>
    <dgm:pt modelId="{BE2DC8AD-8C68-466E-8345-05DB793900FE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6495DDF-9163-48C9-8206-FB28379CB53F}" type="parTrans" cxnId="{B8F59EBD-B4C4-48D0-9ACC-F13E3A9511D1}">
      <dgm:prSet/>
      <dgm:spPr/>
      <dgm:t>
        <a:bodyPr/>
        <a:lstStyle/>
        <a:p>
          <a:endParaRPr lang="ru-RU" dirty="0"/>
        </a:p>
      </dgm:t>
    </dgm:pt>
    <dgm:pt modelId="{CF9AFA98-1CCD-4B0D-A90F-84B44AB69B12}" type="sibTrans" cxnId="{B8F59EBD-B4C4-48D0-9ACC-F13E3A9511D1}">
      <dgm:prSet/>
      <dgm:spPr/>
      <dgm:t>
        <a:bodyPr/>
        <a:lstStyle/>
        <a:p>
          <a:endParaRPr lang="ru-RU"/>
        </a:p>
      </dgm:t>
    </dgm:pt>
    <dgm:pt modelId="{F42A0D4E-89B7-4F2D-9C87-3772DA16C910}" type="pres">
      <dgm:prSet presAssocID="{BBB11195-7620-4D25-807B-B87F9FFF878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E147CB-EC0F-4ECB-9832-8A4CAA635507}" type="pres">
      <dgm:prSet presAssocID="{24554055-8497-4629-A4DA-91D8BF52C420}" presName="root1" presStyleCnt="0"/>
      <dgm:spPr/>
    </dgm:pt>
    <dgm:pt modelId="{628F2D0B-EBBD-4CAC-9DD9-D7A2B851242B}" type="pres">
      <dgm:prSet presAssocID="{24554055-8497-4629-A4DA-91D8BF52C420}" presName="LevelOneTextNode" presStyleLbl="node0" presStyleIdx="0" presStyleCnt="1" custScaleX="103000" custScaleY="167842" custLinFactNeighborX="-21159" custLinFactNeighborY="19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25E74-56D8-401D-979A-DD4496F64690}" type="pres">
      <dgm:prSet presAssocID="{24554055-8497-4629-A4DA-91D8BF52C420}" presName="level2hierChild" presStyleCnt="0"/>
      <dgm:spPr/>
    </dgm:pt>
    <dgm:pt modelId="{83201D85-7D8D-40F3-B312-797E10B5EBB0}" type="pres">
      <dgm:prSet presAssocID="{53FD312A-E111-4076-AC56-3A9FA7148E42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22F3A594-3F28-4050-8C7F-B1E532F93A3E}" type="pres">
      <dgm:prSet presAssocID="{53FD312A-E111-4076-AC56-3A9FA7148E42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86B569C-EB0A-487E-A618-D8B0375FE958}" type="pres">
      <dgm:prSet presAssocID="{0154EA6A-36BA-4330-AF83-D61546067605}" presName="root2" presStyleCnt="0"/>
      <dgm:spPr/>
    </dgm:pt>
    <dgm:pt modelId="{9E873A4F-CA47-4303-A47A-AA1F9A128D53}" type="pres">
      <dgm:prSet presAssocID="{0154EA6A-36BA-4330-AF83-D61546067605}" presName="LevelTwoTextNode" presStyleLbl="node2" presStyleIdx="0" presStyleCnt="2" custScaleX="64826" custScaleY="98261" custLinFactNeighborX="-16661" custLinFactNeighborY="813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89ED24-DEFF-4EE9-A282-505C141B0E84}" type="pres">
      <dgm:prSet presAssocID="{0154EA6A-36BA-4330-AF83-D61546067605}" presName="level3hierChild" presStyleCnt="0"/>
      <dgm:spPr/>
    </dgm:pt>
    <dgm:pt modelId="{2C4DDC9D-5D6A-4A7C-92A2-0790E828C1D4}" type="pres">
      <dgm:prSet presAssocID="{83353A4F-D389-4DB1-8EE6-951B00205F19}" presName="conn2-1" presStyleLbl="parChTrans1D3" presStyleIdx="0" presStyleCnt="6"/>
      <dgm:spPr/>
      <dgm:t>
        <a:bodyPr/>
        <a:lstStyle/>
        <a:p>
          <a:endParaRPr lang="ru-RU"/>
        </a:p>
      </dgm:t>
    </dgm:pt>
    <dgm:pt modelId="{BA68D60C-EFB3-47C5-B704-D418CFD4A972}" type="pres">
      <dgm:prSet presAssocID="{83353A4F-D389-4DB1-8EE6-951B00205F19}" presName="connTx" presStyleLbl="parChTrans1D3" presStyleIdx="0" presStyleCnt="6"/>
      <dgm:spPr/>
      <dgm:t>
        <a:bodyPr/>
        <a:lstStyle/>
        <a:p>
          <a:endParaRPr lang="ru-RU"/>
        </a:p>
      </dgm:t>
    </dgm:pt>
    <dgm:pt modelId="{20EE10F2-0113-4AE5-A20C-D80198D371E6}" type="pres">
      <dgm:prSet presAssocID="{401772AE-1155-44C4-A620-2E9032D4E6AE}" presName="root2" presStyleCnt="0"/>
      <dgm:spPr/>
    </dgm:pt>
    <dgm:pt modelId="{936AD710-CB24-4628-93A7-B77C3D3B3349}" type="pres">
      <dgm:prSet presAssocID="{401772AE-1155-44C4-A620-2E9032D4E6AE}" presName="LevelTwoTextNode" presStyleLbl="node3" presStyleIdx="0" presStyleCnt="6" custScaleX="96839" custScaleY="79052" custLinFactNeighborX="13200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DB4AB9-1DD0-4BD3-A2E9-2BF9E2B7ADC1}" type="pres">
      <dgm:prSet presAssocID="{401772AE-1155-44C4-A620-2E9032D4E6AE}" presName="level3hierChild" presStyleCnt="0"/>
      <dgm:spPr/>
    </dgm:pt>
    <dgm:pt modelId="{CF314F55-9E07-498E-87A9-36DC7DA55827}" type="pres">
      <dgm:prSet presAssocID="{8EC3F1B5-2EAB-4AD1-A985-E0042C48D8F4}" presName="conn2-1" presStyleLbl="parChTrans1D3" presStyleIdx="1" presStyleCnt="6"/>
      <dgm:spPr/>
      <dgm:t>
        <a:bodyPr/>
        <a:lstStyle/>
        <a:p>
          <a:endParaRPr lang="ru-RU"/>
        </a:p>
      </dgm:t>
    </dgm:pt>
    <dgm:pt modelId="{EC198945-89B0-4E70-9449-A039DD20EA78}" type="pres">
      <dgm:prSet presAssocID="{8EC3F1B5-2EAB-4AD1-A985-E0042C48D8F4}" presName="connTx" presStyleLbl="parChTrans1D3" presStyleIdx="1" presStyleCnt="6"/>
      <dgm:spPr/>
      <dgm:t>
        <a:bodyPr/>
        <a:lstStyle/>
        <a:p>
          <a:endParaRPr lang="ru-RU"/>
        </a:p>
      </dgm:t>
    </dgm:pt>
    <dgm:pt modelId="{DB86247B-D102-4ECE-B064-4B4B882C3F73}" type="pres">
      <dgm:prSet presAssocID="{6912C347-0820-4447-9AD8-D97F858F6E9E}" presName="root2" presStyleCnt="0"/>
      <dgm:spPr/>
    </dgm:pt>
    <dgm:pt modelId="{CEB3850B-8771-4537-984A-8FB2C1609A44}" type="pres">
      <dgm:prSet presAssocID="{6912C347-0820-4447-9AD8-D97F858F6E9E}" presName="LevelTwoTextNode" presStyleLbl="node3" presStyleIdx="1" presStyleCnt="6" custScaleX="75787" custScaleY="77015" custLinFactNeighborX="31340" custLinFactNeighborY="-74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A21ACD-5BFA-4248-9391-C1D513E80A03}" type="pres">
      <dgm:prSet presAssocID="{6912C347-0820-4447-9AD8-D97F858F6E9E}" presName="level3hierChild" presStyleCnt="0"/>
      <dgm:spPr/>
    </dgm:pt>
    <dgm:pt modelId="{F832CD2F-DC45-44D1-9696-FE310FC39710}" type="pres">
      <dgm:prSet presAssocID="{7A0B07CE-18CB-4EFC-9C06-329FA5F47CEA}" presName="conn2-1" presStyleLbl="parChTrans1D3" presStyleIdx="2" presStyleCnt="6"/>
      <dgm:spPr/>
      <dgm:t>
        <a:bodyPr/>
        <a:lstStyle/>
        <a:p>
          <a:endParaRPr lang="ru-RU"/>
        </a:p>
      </dgm:t>
    </dgm:pt>
    <dgm:pt modelId="{A997585F-DB1D-456B-9A53-EB0F0ADC2761}" type="pres">
      <dgm:prSet presAssocID="{7A0B07CE-18CB-4EFC-9C06-329FA5F47CEA}" presName="connTx" presStyleLbl="parChTrans1D3" presStyleIdx="2" presStyleCnt="6"/>
      <dgm:spPr/>
      <dgm:t>
        <a:bodyPr/>
        <a:lstStyle/>
        <a:p>
          <a:endParaRPr lang="ru-RU"/>
        </a:p>
      </dgm:t>
    </dgm:pt>
    <dgm:pt modelId="{8700DD1F-BC6F-4BF3-A56B-162780FFF9EE}" type="pres">
      <dgm:prSet presAssocID="{F6330ECD-BDAD-442B-864C-7E4BBFBA7A7F}" presName="root2" presStyleCnt="0"/>
      <dgm:spPr/>
    </dgm:pt>
    <dgm:pt modelId="{51E57C63-9C84-4E74-B6BC-164D9998D96D}" type="pres">
      <dgm:prSet presAssocID="{F6330ECD-BDAD-442B-864C-7E4BBFBA7A7F}" presName="LevelTwoTextNode" presStyleLbl="node3" presStyleIdx="2" presStyleCnt="6" custScaleX="75472" custScaleY="77015" custLinFactNeighborX="52707" custLinFactNeighborY="-152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384DE7-939E-4EBA-9FA0-FCFA3F3243FC}" type="pres">
      <dgm:prSet presAssocID="{F6330ECD-BDAD-442B-864C-7E4BBFBA7A7F}" presName="level3hierChild" presStyleCnt="0"/>
      <dgm:spPr/>
    </dgm:pt>
    <dgm:pt modelId="{095C16C9-D3FA-4C6F-A494-AE304C6DF7E4}" type="pres">
      <dgm:prSet presAssocID="{2E5FE977-1665-46C3-878A-0517E17100D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FCB2C59-BD5A-467E-A403-6C16C51EE040}" type="pres">
      <dgm:prSet presAssocID="{2E5FE977-1665-46C3-878A-0517E17100D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F7AFDD0-8400-49C6-969D-E1281D0E1E61}" type="pres">
      <dgm:prSet presAssocID="{B3CD07EA-E9F3-4BE9-BA4A-3DD7DEBBC038}" presName="root2" presStyleCnt="0"/>
      <dgm:spPr/>
    </dgm:pt>
    <dgm:pt modelId="{9A6007F9-1C8E-4410-A816-8557A8B61338}" type="pres">
      <dgm:prSet presAssocID="{B3CD07EA-E9F3-4BE9-BA4A-3DD7DEBBC038}" presName="LevelTwoTextNode" presStyleLbl="node2" presStyleIdx="1" presStyleCnt="2" custScaleX="58627" custScaleY="102955" custLinFactNeighborX="-26915" custLinFactNeighborY="-20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01293F-6DFD-4092-A368-D18091C8A18C}" type="pres">
      <dgm:prSet presAssocID="{B3CD07EA-E9F3-4BE9-BA4A-3DD7DEBBC038}" presName="level3hierChild" presStyleCnt="0"/>
      <dgm:spPr/>
    </dgm:pt>
    <dgm:pt modelId="{BF9B0A14-706B-4E25-B980-C24ECE112CDB}" type="pres">
      <dgm:prSet presAssocID="{DC6BB6C3-63C3-4CCC-8046-8A4D212BCA02}" presName="conn2-1" presStyleLbl="parChTrans1D3" presStyleIdx="3" presStyleCnt="6"/>
      <dgm:spPr/>
      <dgm:t>
        <a:bodyPr/>
        <a:lstStyle/>
        <a:p>
          <a:endParaRPr lang="ru-RU"/>
        </a:p>
      </dgm:t>
    </dgm:pt>
    <dgm:pt modelId="{D0457487-23AF-45F4-8AC5-7D66C51B6EBE}" type="pres">
      <dgm:prSet presAssocID="{DC6BB6C3-63C3-4CCC-8046-8A4D212BCA02}" presName="connTx" presStyleLbl="parChTrans1D3" presStyleIdx="3" presStyleCnt="6"/>
      <dgm:spPr/>
      <dgm:t>
        <a:bodyPr/>
        <a:lstStyle/>
        <a:p>
          <a:endParaRPr lang="ru-RU"/>
        </a:p>
      </dgm:t>
    </dgm:pt>
    <dgm:pt modelId="{49090C49-A6A8-4BD6-839B-5FCC32EBAD5B}" type="pres">
      <dgm:prSet presAssocID="{59D6930C-2A0D-481A-BE2D-278139483291}" presName="root2" presStyleCnt="0"/>
      <dgm:spPr/>
    </dgm:pt>
    <dgm:pt modelId="{1D88CF7F-4724-4D83-BAE9-EA3A0E801C5B}" type="pres">
      <dgm:prSet presAssocID="{59D6930C-2A0D-481A-BE2D-278139483291}" presName="LevelTwoTextNode" presStyleLbl="node3" presStyleIdx="3" presStyleCnt="6" custFlipHor="1" custScaleX="102639" custScaleY="91074" custLinFactNeighborX="1238" custLinFactNeighborY="-20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CB4E57-BC44-434C-A55D-A32B10E406E8}" type="pres">
      <dgm:prSet presAssocID="{59D6930C-2A0D-481A-BE2D-278139483291}" presName="level3hierChild" presStyleCnt="0"/>
      <dgm:spPr/>
    </dgm:pt>
    <dgm:pt modelId="{FACB4A48-6BAB-4624-9F64-E64C5C77CDD6}" type="pres">
      <dgm:prSet presAssocID="{F6495DDF-9163-48C9-8206-FB28379CB53F}" presName="conn2-1" presStyleLbl="parChTrans1D3" presStyleIdx="4" presStyleCnt="6"/>
      <dgm:spPr/>
      <dgm:t>
        <a:bodyPr/>
        <a:lstStyle/>
        <a:p>
          <a:endParaRPr lang="ru-RU"/>
        </a:p>
      </dgm:t>
    </dgm:pt>
    <dgm:pt modelId="{7F0F4794-99C7-407F-9385-25CC263A7BE9}" type="pres">
      <dgm:prSet presAssocID="{F6495DDF-9163-48C9-8206-FB28379CB53F}" presName="connTx" presStyleLbl="parChTrans1D3" presStyleIdx="4" presStyleCnt="6"/>
      <dgm:spPr/>
      <dgm:t>
        <a:bodyPr/>
        <a:lstStyle/>
        <a:p>
          <a:endParaRPr lang="ru-RU"/>
        </a:p>
      </dgm:t>
    </dgm:pt>
    <dgm:pt modelId="{29747B4D-FB2A-410F-8152-7B66DD191D6E}" type="pres">
      <dgm:prSet presAssocID="{BE2DC8AD-8C68-466E-8345-05DB793900FE}" presName="root2" presStyleCnt="0"/>
      <dgm:spPr/>
    </dgm:pt>
    <dgm:pt modelId="{F0E71E17-FD0C-40CD-AED7-0F2F5A125E02}" type="pres">
      <dgm:prSet presAssocID="{BE2DC8AD-8C68-466E-8345-05DB793900FE}" presName="LevelTwoTextNode" presStyleLbl="node3" presStyleIdx="4" presStyleCnt="6" custScaleX="87621" custScaleY="84037" custLinFactNeighborX="33978" custLinFactNeighborY="-77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F477D0-A523-4E93-BBB0-50A793B33969}" type="pres">
      <dgm:prSet presAssocID="{BE2DC8AD-8C68-466E-8345-05DB793900FE}" presName="level3hierChild" presStyleCnt="0"/>
      <dgm:spPr/>
    </dgm:pt>
    <dgm:pt modelId="{CE986A8F-9AE1-4F6B-A556-C89C557BCB18}" type="pres">
      <dgm:prSet presAssocID="{9F31C16E-21DD-49D2-BABC-416350496C6C}" presName="conn2-1" presStyleLbl="parChTrans1D3" presStyleIdx="5" presStyleCnt="6"/>
      <dgm:spPr/>
      <dgm:t>
        <a:bodyPr/>
        <a:lstStyle/>
        <a:p>
          <a:endParaRPr lang="ru-RU"/>
        </a:p>
      </dgm:t>
    </dgm:pt>
    <dgm:pt modelId="{D26AC6FA-F90E-4B23-9151-89031F9B7F0A}" type="pres">
      <dgm:prSet presAssocID="{9F31C16E-21DD-49D2-BABC-416350496C6C}" presName="connTx" presStyleLbl="parChTrans1D3" presStyleIdx="5" presStyleCnt="6"/>
      <dgm:spPr/>
      <dgm:t>
        <a:bodyPr/>
        <a:lstStyle/>
        <a:p>
          <a:endParaRPr lang="ru-RU"/>
        </a:p>
      </dgm:t>
    </dgm:pt>
    <dgm:pt modelId="{3881FCE5-AF3F-4A57-8559-2EBC65CFC4B3}" type="pres">
      <dgm:prSet presAssocID="{27A8EE1F-7641-49CC-8A9D-D1C02C701DC7}" presName="root2" presStyleCnt="0"/>
      <dgm:spPr/>
    </dgm:pt>
    <dgm:pt modelId="{702F44AC-AAC4-49A4-B822-324B1641D383}" type="pres">
      <dgm:prSet presAssocID="{27A8EE1F-7641-49CC-8A9D-D1C02C701DC7}" presName="LevelTwoTextNode" presStyleLbl="node3" presStyleIdx="5" presStyleCnt="6" custScaleX="80758" custScaleY="93561" custLinFactNeighborX="58906" custLinFactNeighborY="-13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AF64BA-1B63-4E53-8A1E-3DB2C6673857}" type="pres">
      <dgm:prSet presAssocID="{27A8EE1F-7641-49CC-8A9D-D1C02C701DC7}" presName="level3hierChild" presStyleCnt="0"/>
      <dgm:spPr/>
    </dgm:pt>
  </dgm:ptLst>
  <dgm:cxnLst>
    <dgm:cxn modelId="{70C06C0D-D7A1-4CC0-AB39-584736EEAEF5}" type="presOf" srcId="{2E5FE977-1665-46C3-878A-0517E17100DF}" destId="{095C16C9-D3FA-4C6F-A494-AE304C6DF7E4}" srcOrd="0" destOrd="0" presId="urn:microsoft.com/office/officeart/2005/8/layout/hierarchy2"/>
    <dgm:cxn modelId="{F38DC0F5-7398-4894-B929-95C4A7C91CB7}" type="presOf" srcId="{7A0B07CE-18CB-4EFC-9C06-329FA5F47CEA}" destId="{A997585F-DB1D-456B-9A53-EB0F0ADC2761}" srcOrd="1" destOrd="0" presId="urn:microsoft.com/office/officeart/2005/8/layout/hierarchy2"/>
    <dgm:cxn modelId="{14116F3E-7F28-44E9-88B9-5B3A3F1073C9}" srcId="{B3CD07EA-E9F3-4BE9-BA4A-3DD7DEBBC038}" destId="{59D6930C-2A0D-481A-BE2D-278139483291}" srcOrd="0" destOrd="0" parTransId="{DC6BB6C3-63C3-4CCC-8046-8A4D212BCA02}" sibTransId="{E5DF96EE-9A48-4E87-A337-D352A42593D6}"/>
    <dgm:cxn modelId="{5CDFDAD8-D286-46D4-BBC2-B6DED4FCCF09}" type="presOf" srcId="{9F31C16E-21DD-49D2-BABC-416350496C6C}" destId="{D26AC6FA-F90E-4B23-9151-89031F9B7F0A}" srcOrd="1" destOrd="0" presId="urn:microsoft.com/office/officeart/2005/8/layout/hierarchy2"/>
    <dgm:cxn modelId="{63F2AEC7-37A1-4B75-A3BE-4B9A02F7A5E6}" type="presOf" srcId="{DC6BB6C3-63C3-4CCC-8046-8A4D212BCA02}" destId="{BF9B0A14-706B-4E25-B980-C24ECE112CDB}" srcOrd="0" destOrd="0" presId="urn:microsoft.com/office/officeart/2005/8/layout/hierarchy2"/>
    <dgm:cxn modelId="{8BCDA20E-4D54-4F99-A8F8-D54C3B937715}" srcId="{0154EA6A-36BA-4330-AF83-D61546067605}" destId="{401772AE-1155-44C4-A620-2E9032D4E6AE}" srcOrd="0" destOrd="0" parTransId="{83353A4F-D389-4DB1-8EE6-951B00205F19}" sibTransId="{F1274C95-62E2-435B-B41E-5206040A2830}"/>
    <dgm:cxn modelId="{4A6E99F1-2F26-4BA3-8E29-E35EB39BC06D}" type="presOf" srcId="{59D6930C-2A0D-481A-BE2D-278139483291}" destId="{1D88CF7F-4724-4D83-BAE9-EA3A0E801C5B}" srcOrd="0" destOrd="0" presId="urn:microsoft.com/office/officeart/2005/8/layout/hierarchy2"/>
    <dgm:cxn modelId="{AB862801-345F-4D82-A7A4-CDB8B76A41E7}" type="presOf" srcId="{8EC3F1B5-2EAB-4AD1-A985-E0042C48D8F4}" destId="{CF314F55-9E07-498E-87A9-36DC7DA55827}" srcOrd="0" destOrd="0" presId="urn:microsoft.com/office/officeart/2005/8/layout/hierarchy2"/>
    <dgm:cxn modelId="{942CEED0-C947-4FA0-91C4-288B06D3887B}" type="presOf" srcId="{27A8EE1F-7641-49CC-8A9D-D1C02C701DC7}" destId="{702F44AC-AAC4-49A4-B822-324B1641D383}" srcOrd="0" destOrd="0" presId="urn:microsoft.com/office/officeart/2005/8/layout/hierarchy2"/>
    <dgm:cxn modelId="{F4C5F0BF-E8FD-4EF1-81CD-B064540D3373}" srcId="{0154EA6A-36BA-4330-AF83-D61546067605}" destId="{6912C347-0820-4447-9AD8-D97F858F6E9E}" srcOrd="1" destOrd="0" parTransId="{8EC3F1B5-2EAB-4AD1-A985-E0042C48D8F4}" sibTransId="{9CA693B2-5916-4B8F-AF74-C610DB9D2CE6}"/>
    <dgm:cxn modelId="{CBA29B37-0FC5-429F-B37C-BF25CF6F1C94}" type="presOf" srcId="{6912C347-0820-4447-9AD8-D97F858F6E9E}" destId="{CEB3850B-8771-4537-984A-8FB2C1609A44}" srcOrd="0" destOrd="0" presId="urn:microsoft.com/office/officeart/2005/8/layout/hierarchy2"/>
    <dgm:cxn modelId="{CEBBA6BB-E15C-4F3B-A4D5-60F0ADFE7E23}" type="presOf" srcId="{0154EA6A-36BA-4330-AF83-D61546067605}" destId="{9E873A4F-CA47-4303-A47A-AA1F9A128D53}" srcOrd="0" destOrd="0" presId="urn:microsoft.com/office/officeart/2005/8/layout/hierarchy2"/>
    <dgm:cxn modelId="{38ABEE4E-B3F4-4769-98E4-210DAD09276D}" type="presOf" srcId="{53FD312A-E111-4076-AC56-3A9FA7148E42}" destId="{22F3A594-3F28-4050-8C7F-B1E532F93A3E}" srcOrd="1" destOrd="0" presId="urn:microsoft.com/office/officeart/2005/8/layout/hierarchy2"/>
    <dgm:cxn modelId="{5E41C58A-4307-4BDD-AEFE-DD122F715A98}" type="presOf" srcId="{83353A4F-D389-4DB1-8EE6-951B00205F19}" destId="{2C4DDC9D-5D6A-4A7C-92A2-0790E828C1D4}" srcOrd="0" destOrd="0" presId="urn:microsoft.com/office/officeart/2005/8/layout/hierarchy2"/>
    <dgm:cxn modelId="{03F54336-561C-4734-B848-75B9C62E4C46}" type="presOf" srcId="{83353A4F-D389-4DB1-8EE6-951B00205F19}" destId="{BA68D60C-EFB3-47C5-B704-D418CFD4A972}" srcOrd="1" destOrd="0" presId="urn:microsoft.com/office/officeart/2005/8/layout/hierarchy2"/>
    <dgm:cxn modelId="{816F46C6-EAE3-4ACB-96F4-CC4549B25750}" type="presOf" srcId="{BE2DC8AD-8C68-466E-8345-05DB793900FE}" destId="{F0E71E17-FD0C-40CD-AED7-0F2F5A125E02}" srcOrd="0" destOrd="0" presId="urn:microsoft.com/office/officeart/2005/8/layout/hierarchy2"/>
    <dgm:cxn modelId="{7492210E-2E5C-4768-89DC-852B0ABA86E7}" type="presOf" srcId="{2E5FE977-1665-46C3-878A-0517E17100DF}" destId="{0FCB2C59-BD5A-467E-A403-6C16C51EE040}" srcOrd="1" destOrd="0" presId="urn:microsoft.com/office/officeart/2005/8/layout/hierarchy2"/>
    <dgm:cxn modelId="{B8F59EBD-B4C4-48D0-9ACC-F13E3A9511D1}" srcId="{B3CD07EA-E9F3-4BE9-BA4A-3DD7DEBBC038}" destId="{BE2DC8AD-8C68-466E-8345-05DB793900FE}" srcOrd="1" destOrd="0" parTransId="{F6495DDF-9163-48C9-8206-FB28379CB53F}" sibTransId="{CF9AFA98-1CCD-4B0D-A90F-84B44AB69B12}"/>
    <dgm:cxn modelId="{0C8A024D-D39B-436F-9CC4-66FB686E7268}" type="presOf" srcId="{B3CD07EA-E9F3-4BE9-BA4A-3DD7DEBBC038}" destId="{9A6007F9-1C8E-4410-A816-8557A8B61338}" srcOrd="0" destOrd="0" presId="urn:microsoft.com/office/officeart/2005/8/layout/hierarchy2"/>
    <dgm:cxn modelId="{4FEAFB13-19A5-45C7-B2FF-E801E6828A73}" type="presOf" srcId="{BBB11195-7620-4D25-807B-B87F9FFF878A}" destId="{F42A0D4E-89B7-4F2D-9C87-3772DA16C910}" srcOrd="0" destOrd="0" presId="urn:microsoft.com/office/officeart/2005/8/layout/hierarchy2"/>
    <dgm:cxn modelId="{40798BE2-E715-4AD6-AC0E-8FB938FE2B72}" srcId="{24554055-8497-4629-A4DA-91D8BF52C420}" destId="{B3CD07EA-E9F3-4BE9-BA4A-3DD7DEBBC038}" srcOrd="1" destOrd="0" parTransId="{2E5FE977-1665-46C3-878A-0517E17100DF}" sibTransId="{3481F1BB-9F73-4C49-B4A2-934981CD8B94}"/>
    <dgm:cxn modelId="{24328B58-2924-4ACA-B0F0-7D70B8B20CBD}" srcId="{BBB11195-7620-4D25-807B-B87F9FFF878A}" destId="{24554055-8497-4629-A4DA-91D8BF52C420}" srcOrd="0" destOrd="0" parTransId="{FCE08992-6973-4701-A5CB-61B4966798E6}" sibTransId="{48BFB03F-1D73-4692-A70E-BC8A7131AA13}"/>
    <dgm:cxn modelId="{E3CA6C8C-D4E8-443B-AD89-DA086F28F29B}" type="presOf" srcId="{401772AE-1155-44C4-A620-2E9032D4E6AE}" destId="{936AD710-CB24-4628-93A7-B77C3D3B3349}" srcOrd="0" destOrd="0" presId="urn:microsoft.com/office/officeart/2005/8/layout/hierarchy2"/>
    <dgm:cxn modelId="{36B082C7-CE36-4C3C-BF52-96D489065E41}" srcId="{24554055-8497-4629-A4DA-91D8BF52C420}" destId="{0154EA6A-36BA-4330-AF83-D61546067605}" srcOrd="0" destOrd="0" parTransId="{53FD312A-E111-4076-AC56-3A9FA7148E42}" sibTransId="{FDF27F59-A672-4F6F-A964-C1C8F1BE4479}"/>
    <dgm:cxn modelId="{81724F56-E8D1-4256-A4B7-DFA055044799}" type="presOf" srcId="{F6495DDF-9163-48C9-8206-FB28379CB53F}" destId="{7F0F4794-99C7-407F-9385-25CC263A7BE9}" srcOrd="1" destOrd="0" presId="urn:microsoft.com/office/officeart/2005/8/layout/hierarchy2"/>
    <dgm:cxn modelId="{51933F1A-5FC3-4DBF-90F5-07A6BC738BD7}" type="presOf" srcId="{DC6BB6C3-63C3-4CCC-8046-8A4D212BCA02}" destId="{D0457487-23AF-45F4-8AC5-7D66C51B6EBE}" srcOrd="1" destOrd="0" presId="urn:microsoft.com/office/officeart/2005/8/layout/hierarchy2"/>
    <dgm:cxn modelId="{A516E5DE-DE0B-45A0-87BC-38EBFAAFAE17}" type="presOf" srcId="{8EC3F1B5-2EAB-4AD1-A985-E0042C48D8F4}" destId="{EC198945-89B0-4E70-9449-A039DD20EA78}" srcOrd="1" destOrd="0" presId="urn:microsoft.com/office/officeart/2005/8/layout/hierarchy2"/>
    <dgm:cxn modelId="{A8E5AE7B-91AA-461D-9701-2F93E4EE1C9C}" type="presOf" srcId="{7A0B07CE-18CB-4EFC-9C06-329FA5F47CEA}" destId="{F832CD2F-DC45-44D1-9696-FE310FC39710}" srcOrd="0" destOrd="0" presId="urn:microsoft.com/office/officeart/2005/8/layout/hierarchy2"/>
    <dgm:cxn modelId="{976FA19C-6CF0-4CD7-8CD2-42AC7E5D6F88}" type="presOf" srcId="{9F31C16E-21DD-49D2-BABC-416350496C6C}" destId="{CE986A8F-9AE1-4F6B-A556-C89C557BCB18}" srcOrd="0" destOrd="0" presId="urn:microsoft.com/office/officeart/2005/8/layout/hierarchy2"/>
    <dgm:cxn modelId="{099835C2-A24B-4BCA-A539-F9B52F4A77AE}" type="presOf" srcId="{53FD312A-E111-4076-AC56-3A9FA7148E42}" destId="{83201D85-7D8D-40F3-B312-797E10B5EBB0}" srcOrd="0" destOrd="0" presId="urn:microsoft.com/office/officeart/2005/8/layout/hierarchy2"/>
    <dgm:cxn modelId="{7D7E0BF5-32CA-437A-A782-0D4C74C87B16}" type="presOf" srcId="{F6495DDF-9163-48C9-8206-FB28379CB53F}" destId="{FACB4A48-6BAB-4624-9F64-E64C5C77CDD6}" srcOrd="0" destOrd="0" presId="urn:microsoft.com/office/officeart/2005/8/layout/hierarchy2"/>
    <dgm:cxn modelId="{918B8F5F-DB0A-4B01-90F0-500E9CCCDC40}" type="presOf" srcId="{F6330ECD-BDAD-442B-864C-7E4BBFBA7A7F}" destId="{51E57C63-9C84-4E74-B6BC-164D9998D96D}" srcOrd="0" destOrd="0" presId="urn:microsoft.com/office/officeart/2005/8/layout/hierarchy2"/>
    <dgm:cxn modelId="{6FDA9C7E-F219-4DC9-9D82-CB30B705DB05}" srcId="{B3CD07EA-E9F3-4BE9-BA4A-3DD7DEBBC038}" destId="{27A8EE1F-7641-49CC-8A9D-D1C02C701DC7}" srcOrd="2" destOrd="0" parTransId="{9F31C16E-21DD-49D2-BABC-416350496C6C}" sibTransId="{3A357962-0C81-40EE-8E0A-04697123D7EA}"/>
    <dgm:cxn modelId="{8CB88EA2-15C2-41FD-890C-FC292233E47E}" type="presOf" srcId="{24554055-8497-4629-A4DA-91D8BF52C420}" destId="{628F2D0B-EBBD-4CAC-9DD9-D7A2B851242B}" srcOrd="0" destOrd="0" presId="urn:microsoft.com/office/officeart/2005/8/layout/hierarchy2"/>
    <dgm:cxn modelId="{FA4D9A93-F8E5-44C4-8C8D-6BE37391A964}" srcId="{0154EA6A-36BA-4330-AF83-D61546067605}" destId="{F6330ECD-BDAD-442B-864C-7E4BBFBA7A7F}" srcOrd="2" destOrd="0" parTransId="{7A0B07CE-18CB-4EFC-9C06-329FA5F47CEA}" sibTransId="{F457BB4D-6786-4069-9A20-22A5ACC64F8C}"/>
    <dgm:cxn modelId="{9645A302-5EA9-460A-B70A-87F5CA84C7AB}" type="presParOf" srcId="{F42A0D4E-89B7-4F2D-9C87-3772DA16C910}" destId="{35E147CB-EC0F-4ECB-9832-8A4CAA635507}" srcOrd="0" destOrd="0" presId="urn:microsoft.com/office/officeart/2005/8/layout/hierarchy2"/>
    <dgm:cxn modelId="{EFB3F722-3500-4F9F-8A62-E122D7555941}" type="presParOf" srcId="{35E147CB-EC0F-4ECB-9832-8A4CAA635507}" destId="{628F2D0B-EBBD-4CAC-9DD9-D7A2B851242B}" srcOrd="0" destOrd="0" presId="urn:microsoft.com/office/officeart/2005/8/layout/hierarchy2"/>
    <dgm:cxn modelId="{4404FC6B-9972-4444-94AB-874A9F14074A}" type="presParOf" srcId="{35E147CB-EC0F-4ECB-9832-8A4CAA635507}" destId="{B3B25E74-56D8-401D-979A-DD4496F64690}" srcOrd="1" destOrd="0" presId="urn:microsoft.com/office/officeart/2005/8/layout/hierarchy2"/>
    <dgm:cxn modelId="{95C0C57A-4A6E-4AE0-9776-893AAB3B8E37}" type="presParOf" srcId="{B3B25E74-56D8-401D-979A-DD4496F64690}" destId="{83201D85-7D8D-40F3-B312-797E10B5EBB0}" srcOrd="0" destOrd="0" presId="urn:microsoft.com/office/officeart/2005/8/layout/hierarchy2"/>
    <dgm:cxn modelId="{8E81EFB6-AE50-47DF-962A-DFB6FBDBCC6A}" type="presParOf" srcId="{83201D85-7D8D-40F3-B312-797E10B5EBB0}" destId="{22F3A594-3F28-4050-8C7F-B1E532F93A3E}" srcOrd="0" destOrd="0" presId="urn:microsoft.com/office/officeart/2005/8/layout/hierarchy2"/>
    <dgm:cxn modelId="{362FE1DD-DDD4-4325-B133-E55F75D91E16}" type="presParOf" srcId="{B3B25E74-56D8-401D-979A-DD4496F64690}" destId="{686B569C-EB0A-487E-A618-D8B0375FE958}" srcOrd="1" destOrd="0" presId="urn:microsoft.com/office/officeart/2005/8/layout/hierarchy2"/>
    <dgm:cxn modelId="{74D46BEC-3DD4-454C-9784-DCCC5CE66A11}" type="presParOf" srcId="{686B569C-EB0A-487E-A618-D8B0375FE958}" destId="{9E873A4F-CA47-4303-A47A-AA1F9A128D53}" srcOrd="0" destOrd="0" presId="urn:microsoft.com/office/officeart/2005/8/layout/hierarchy2"/>
    <dgm:cxn modelId="{F093CC5A-FB1A-48EF-AD57-1AD3606A2FB2}" type="presParOf" srcId="{686B569C-EB0A-487E-A618-D8B0375FE958}" destId="{4389ED24-DEFF-4EE9-A282-505C141B0E84}" srcOrd="1" destOrd="0" presId="urn:microsoft.com/office/officeart/2005/8/layout/hierarchy2"/>
    <dgm:cxn modelId="{692C96A0-0CB5-4546-A463-F0EEF52CAFAA}" type="presParOf" srcId="{4389ED24-DEFF-4EE9-A282-505C141B0E84}" destId="{2C4DDC9D-5D6A-4A7C-92A2-0790E828C1D4}" srcOrd="0" destOrd="0" presId="urn:microsoft.com/office/officeart/2005/8/layout/hierarchy2"/>
    <dgm:cxn modelId="{288341A9-C218-4F01-BB1C-0A92801BA02C}" type="presParOf" srcId="{2C4DDC9D-5D6A-4A7C-92A2-0790E828C1D4}" destId="{BA68D60C-EFB3-47C5-B704-D418CFD4A972}" srcOrd="0" destOrd="0" presId="urn:microsoft.com/office/officeart/2005/8/layout/hierarchy2"/>
    <dgm:cxn modelId="{4B6D5544-ABAF-458F-8B3A-09C28F8ABAC8}" type="presParOf" srcId="{4389ED24-DEFF-4EE9-A282-505C141B0E84}" destId="{20EE10F2-0113-4AE5-A20C-D80198D371E6}" srcOrd="1" destOrd="0" presId="urn:microsoft.com/office/officeart/2005/8/layout/hierarchy2"/>
    <dgm:cxn modelId="{9A5FBB61-7F2E-458F-9050-3926A50DAFF1}" type="presParOf" srcId="{20EE10F2-0113-4AE5-A20C-D80198D371E6}" destId="{936AD710-CB24-4628-93A7-B77C3D3B3349}" srcOrd="0" destOrd="0" presId="urn:microsoft.com/office/officeart/2005/8/layout/hierarchy2"/>
    <dgm:cxn modelId="{1CD982BE-FC56-440D-B7B3-8B869F98D0BF}" type="presParOf" srcId="{20EE10F2-0113-4AE5-A20C-D80198D371E6}" destId="{F8DB4AB9-1DD0-4BD3-A2E9-2BF9E2B7ADC1}" srcOrd="1" destOrd="0" presId="urn:microsoft.com/office/officeart/2005/8/layout/hierarchy2"/>
    <dgm:cxn modelId="{6F1F923B-D617-4647-BE8D-9A454103EA79}" type="presParOf" srcId="{4389ED24-DEFF-4EE9-A282-505C141B0E84}" destId="{CF314F55-9E07-498E-87A9-36DC7DA55827}" srcOrd="2" destOrd="0" presId="urn:microsoft.com/office/officeart/2005/8/layout/hierarchy2"/>
    <dgm:cxn modelId="{3C0D2148-357E-4C71-AD43-4A33059B2D3F}" type="presParOf" srcId="{CF314F55-9E07-498E-87A9-36DC7DA55827}" destId="{EC198945-89B0-4E70-9449-A039DD20EA78}" srcOrd="0" destOrd="0" presId="urn:microsoft.com/office/officeart/2005/8/layout/hierarchy2"/>
    <dgm:cxn modelId="{B5931856-0123-45F6-A050-B7CE283EFCEE}" type="presParOf" srcId="{4389ED24-DEFF-4EE9-A282-505C141B0E84}" destId="{DB86247B-D102-4ECE-B064-4B4B882C3F73}" srcOrd="3" destOrd="0" presId="urn:microsoft.com/office/officeart/2005/8/layout/hierarchy2"/>
    <dgm:cxn modelId="{375142CA-7755-49D0-8A33-E14678109ECC}" type="presParOf" srcId="{DB86247B-D102-4ECE-B064-4B4B882C3F73}" destId="{CEB3850B-8771-4537-984A-8FB2C1609A44}" srcOrd="0" destOrd="0" presId="urn:microsoft.com/office/officeart/2005/8/layout/hierarchy2"/>
    <dgm:cxn modelId="{7F8D4A5F-63BF-4A86-9427-EC46AD5F9299}" type="presParOf" srcId="{DB86247B-D102-4ECE-B064-4B4B882C3F73}" destId="{54A21ACD-5BFA-4248-9391-C1D513E80A03}" srcOrd="1" destOrd="0" presId="urn:microsoft.com/office/officeart/2005/8/layout/hierarchy2"/>
    <dgm:cxn modelId="{6BCF006B-4253-4396-967C-6A6D48385B50}" type="presParOf" srcId="{4389ED24-DEFF-4EE9-A282-505C141B0E84}" destId="{F832CD2F-DC45-44D1-9696-FE310FC39710}" srcOrd="4" destOrd="0" presId="urn:microsoft.com/office/officeart/2005/8/layout/hierarchy2"/>
    <dgm:cxn modelId="{09AE9D9E-1D67-4AA0-B87D-ACFA879ADCFB}" type="presParOf" srcId="{F832CD2F-DC45-44D1-9696-FE310FC39710}" destId="{A997585F-DB1D-456B-9A53-EB0F0ADC2761}" srcOrd="0" destOrd="0" presId="urn:microsoft.com/office/officeart/2005/8/layout/hierarchy2"/>
    <dgm:cxn modelId="{350A856B-F630-4F34-BF23-D53AE348BECD}" type="presParOf" srcId="{4389ED24-DEFF-4EE9-A282-505C141B0E84}" destId="{8700DD1F-BC6F-4BF3-A56B-162780FFF9EE}" srcOrd="5" destOrd="0" presId="urn:microsoft.com/office/officeart/2005/8/layout/hierarchy2"/>
    <dgm:cxn modelId="{E39F0599-8398-4A87-A859-2F77FA613052}" type="presParOf" srcId="{8700DD1F-BC6F-4BF3-A56B-162780FFF9EE}" destId="{51E57C63-9C84-4E74-B6BC-164D9998D96D}" srcOrd="0" destOrd="0" presId="urn:microsoft.com/office/officeart/2005/8/layout/hierarchy2"/>
    <dgm:cxn modelId="{EB3A6F30-8409-4727-B705-55872080E899}" type="presParOf" srcId="{8700DD1F-BC6F-4BF3-A56B-162780FFF9EE}" destId="{27384DE7-939E-4EBA-9FA0-FCFA3F3243FC}" srcOrd="1" destOrd="0" presId="urn:microsoft.com/office/officeart/2005/8/layout/hierarchy2"/>
    <dgm:cxn modelId="{6CDC8657-D026-43F1-A27D-368E910F4DAA}" type="presParOf" srcId="{B3B25E74-56D8-401D-979A-DD4496F64690}" destId="{095C16C9-D3FA-4C6F-A494-AE304C6DF7E4}" srcOrd="2" destOrd="0" presId="urn:microsoft.com/office/officeart/2005/8/layout/hierarchy2"/>
    <dgm:cxn modelId="{96CC769E-3BBB-4B68-88B0-D0BB26F138FB}" type="presParOf" srcId="{095C16C9-D3FA-4C6F-A494-AE304C6DF7E4}" destId="{0FCB2C59-BD5A-467E-A403-6C16C51EE040}" srcOrd="0" destOrd="0" presId="urn:microsoft.com/office/officeart/2005/8/layout/hierarchy2"/>
    <dgm:cxn modelId="{37CB4DD6-C65E-47F8-B4EB-6A1BA883D40B}" type="presParOf" srcId="{B3B25E74-56D8-401D-979A-DD4496F64690}" destId="{7F7AFDD0-8400-49C6-969D-E1281D0E1E61}" srcOrd="3" destOrd="0" presId="urn:microsoft.com/office/officeart/2005/8/layout/hierarchy2"/>
    <dgm:cxn modelId="{19C4A003-3F6C-4862-9D77-66A4ABB9F30F}" type="presParOf" srcId="{7F7AFDD0-8400-49C6-969D-E1281D0E1E61}" destId="{9A6007F9-1C8E-4410-A816-8557A8B61338}" srcOrd="0" destOrd="0" presId="urn:microsoft.com/office/officeart/2005/8/layout/hierarchy2"/>
    <dgm:cxn modelId="{79CA853F-4CC1-496D-A910-C5CF87F20F9D}" type="presParOf" srcId="{7F7AFDD0-8400-49C6-969D-E1281D0E1E61}" destId="{AE01293F-6DFD-4092-A368-D18091C8A18C}" srcOrd="1" destOrd="0" presId="urn:microsoft.com/office/officeart/2005/8/layout/hierarchy2"/>
    <dgm:cxn modelId="{753FE5AC-FB26-4F85-AD71-C0E55FD0A6CB}" type="presParOf" srcId="{AE01293F-6DFD-4092-A368-D18091C8A18C}" destId="{BF9B0A14-706B-4E25-B980-C24ECE112CDB}" srcOrd="0" destOrd="0" presId="urn:microsoft.com/office/officeart/2005/8/layout/hierarchy2"/>
    <dgm:cxn modelId="{34ABF054-860B-43E1-A35D-7BC854683C91}" type="presParOf" srcId="{BF9B0A14-706B-4E25-B980-C24ECE112CDB}" destId="{D0457487-23AF-45F4-8AC5-7D66C51B6EBE}" srcOrd="0" destOrd="0" presId="urn:microsoft.com/office/officeart/2005/8/layout/hierarchy2"/>
    <dgm:cxn modelId="{785922E2-E7F9-4637-A752-944F83E7DD5D}" type="presParOf" srcId="{AE01293F-6DFD-4092-A368-D18091C8A18C}" destId="{49090C49-A6A8-4BD6-839B-5FCC32EBAD5B}" srcOrd="1" destOrd="0" presId="urn:microsoft.com/office/officeart/2005/8/layout/hierarchy2"/>
    <dgm:cxn modelId="{C2049832-7B4C-4D22-99FE-2590D2A6AB3C}" type="presParOf" srcId="{49090C49-A6A8-4BD6-839B-5FCC32EBAD5B}" destId="{1D88CF7F-4724-4D83-BAE9-EA3A0E801C5B}" srcOrd="0" destOrd="0" presId="urn:microsoft.com/office/officeart/2005/8/layout/hierarchy2"/>
    <dgm:cxn modelId="{3D27D32B-ECD4-4A99-8ADA-8344F12F99FA}" type="presParOf" srcId="{49090C49-A6A8-4BD6-839B-5FCC32EBAD5B}" destId="{0DCB4E57-BC44-434C-A55D-A32B10E406E8}" srcOrd="1" destOrd="0" presId="urn:microsoft.com/office/officeart/2005/8/layout/hierarchy2"/>
    <dgm:cxn modelId="{87D1806B-71C2-4E8E-8691-0038EBA1ECC0}" type="presParOf" srcId="{AE01293F-6DFD-4092-A368-D18091C8A18C}" destId="{FACB4A48-6BAB-4624-9F64-E64C5C77CDD6}" srcOrd="2" destOrd="0" presId="urn:microsoft.com/office/officeart/2005/8/layout/hierarchy2"/>
    <dgm:cxn modelId="{521C1B04-80C3-4975-BC07-64BEB9087CAA}" type="presParOf" srcId="{FACB4A48-6BAB-4624-9F64-E64C5C77CDD6}" destId="{7F0F4794-99C7-407F-9385-25CC263A7BE9}" srcOrd="0" destOrd="0" presId="urn:microsoft.com/office/officeart/2005/8/layout/hierarchy2"/>
    <dgm:cxn modelId="{0C2610E5-20EE-4B5D-83BD-0D1A81DF4EE2}" type="presParOf" srcId="{AE01293F-6DFD-4092-A368-D18091C8A18C}" destId="{29747B4D-FB2A-410F-8152-7B66DD191D6E}" srcOrd="3" destOrd="0" presId="urn:microsoft.com/office/officeart/2005/8/layout/hierarchy2"/>
    <dgm:cxn modelId="{95F2025C-F748-4B18-84EF-0D16A9102A9E}" type="presParOf" srcId="{29747B4D-FB2A-410F-8152-7B66DD191D6E}" destId="{F0E71E17-FD0C-40CD-AED7-0F2F5A125E02}" srcOrd="0" destOrd="0" presId="urn:microsoft.com/office/officeart/2005/8/layout/hierarchy2"/>
    <dgm:cxn modelId="{76F0A205-C217-4A7F-A5ED-3B5908DC50C9}" type="presParOf" srcId="{29747B4D-FB2A-410F-8152-7B66DD191D6E}" destId="{0AF477D0-A523-4E93-BBB0-50A793B33969}" srcOrd="1" destOrd="0" presId="urn:microsoft.com/office/officeart/2005/8/layout/hierarchy2"/>
    <dgm:cxn modelId="{C947BBAA-3FC2-4687-A2C2-2BD6D4652C1F}" type="presParOf" srcId="{AE01293F-6DFD-4092-A368-D18091C8A18C}" destId="{CE986A8F-9AE1-4F6B-A556-C89C557BCB18}" srcOrd="4" destOrd="0" presId="urn:microsoft.com/office/officeart/2005/8/layout/hierarchy2"/>
    <dgm:cxn modelId="{BA986EE8-EDF7-4B09-85C5-8397E04B55A4}" type="presParOf" srcId="{CE986A8F-9AE1-4F6B-A556-C89C557BCB18}" destId="{D26AC6FA-F90E-4B23-9151-89031F9B7F0A}" srcOrd="0" destOrd="0" presId="urn:microsoft.com/office/officeart/2005/8/layout/hierarchy2"/>
    <dgm:cxn modelId="{DA37955C-22BF-4064-95FE-B6A9FBDF9A15}" type="presParOf" srcId="{AE01293F-6DFD-4092-A368-D18091C8A18C}" destId="{3881FCE5-AF3F-4A57-8559-2EBC65CFC4B3}" srcOrd="5" destOrd="0" presId="urn:microsoft.com/office/officeart/2005/8/layout/hierarchy2"/>
    <dgm:cxn modelId="{7770CF6A-2AAA-4236-8643-4B025E24DE5E}" type="presParOf" srcId="{3881FCE5-AF3F-4A57-8559-2EBC65CFC4B3}" destId="{702F44AC-AAC4-49A4-B822-324B1641D383}" srcOrd="0" destOrd="0" presId="urn:microsoft.com/office/officeart/2005/8/layout/hierarchy2"/>
    <dgm:cxn modelId="{90DDA413-426E-427B-8A84-838DBA01DC8C}" type="presParOf" srcId="{3881FCE5-AF3F-4A57-8559-2EBC65CFC4B3}" destId="{F5AF64BA-1B63-4E53-8A1E-3DB2C6673857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874681-0BE5-47EA-B7F3-2E570B7EB0E8}" type="doc">
      <dgm:prSet loTypeId="urn:microsoft.com/office/officeart/2005/8/layout/lProcess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9DA12B-823B-42BE-9DA9-082E2635F21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№1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AF68F-936C-4D2F-A287-E4A4FEABCFDE}" type="parTrans" cxnId="{D571B6BC-9866-4361-84C1-C7282C2410C9}">
      <dgm:prSet/>
      <dgm:spPr/>
      <dgm:t>
        <a:bodyPr/>
        <a:lstStyle/>
        <a:p>
          <a:endParaRPr lang="ru-RU"/>
        </a:p>
      </dgm:t>
    </dgm:pt>
    <dgm:pt modelId="{7793088E-70DE-4D5B-886E-FF77701971BB}" type="sibTrans" cxnId="{D571B6BC-9866-4361-84C1-C7282C2410C9}">
      <dgm:prSet/>
      <dgm:spPr/>
      <dgm:t>
        <a:bodyPr/>
        <a:lstStyle/>
        <a:p>
          <a:endParaRPr lang="ru-RU"/>
        </a:p>
      </dgm:t>
    </dgm:pt>
    <dgm:pt modelId="{3ABEE95E-3996-4C70-9A79-4F22468C48FB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Дидактическая игра «Солнце-это хорошо или плохо»</a:t>
          </a:r>
          <a:endParaRPr lang="ru-RU" sz="1800" dirty="0">
            <a:solidFill>
              <a:srgbClr val="002060"/>
            </a:solidFill>
          </a:endParaRPr>
        </a:p>
      </dgm:t>
    </dgm:pt>
    <dgm:pt modelId="{95F9837A-5AD2-4409-94BE-2B1A37E2F6B7}" type="parTrans" cxnId="{52DDD82D-74B2-4B10-960C-201C22C4BAE4}">
      <dgm:prSet/>
      <dgm:spPr/>
      <dgm:t>
        <a:bodyPr/>
        <a:lstStyle/>
        <a:p>
          <a:endParaRPr lang="ru-RU"/>
        </a:p>
      </dgm:t>
    </dgm:pt>
    <dgm:pt modelId="{0F903497-A025-4D51-A0F9-FDA667BA0DDA}" type="sibTrans" cxnId="{52DDD82D-74B2-4B10-960C-201C22C4BAE4}">
      <dgm:prSet/>
      <dgm:spPr/>
      <dgm:t>
        <a:bodyPr/>
        <a:lstStyle/>
        <a:p>
          <a:endParaRPr lang="ru-RU"/>
        </a:p>
      </dgm:t>
    </dgm:pt>
    <dgm:pt modelId="{F72405D8-B93F-44EE-AAED-1153A2AB3C85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</a:rPr>
            <a:t>Составление сложноподчиненных предложений с придаточными предложениями причины</a:t>
          </a:r>
          <a:endParaRPr lang="ru-RU" sz="1400" dirty="0">
            <a:solidFill>
              <a:srgbClr val="002060"/>
            </a:solidFill>
          </a:endParaRPr>
        </a:p>
      </dgm:t>
    </dgm:pt>
    <dgm:pt modelId="{2ADACF03-360D-4D3C-89D3-28B2CFD524FF}" type="parTrans" cxnId="{D8ABA9AA-5EBA-4CF3-B07C-AE9AA70C5565}">
      <dgm:prSet/>
      <dgm:spPr/>
      <dgm:t>
        <a:bodyPr/>
        <a:lstStyle/>
        <a:p>
          <a:endParaRPr lang="ru-RU"/>
        </a:p>
      </dgm:t>
    </dgm:pt>
    <dgm:pt modelId="{9A6374F6-C5EE-421D-B7DB-49EF0D987EAC}" type="sibTrans" cxnId="{D8ABA9AA-5EBA-4CF3-B07C-AE9AA70C5565}">
      <dgm:prSet/>
      <dgm:spPr/>
      <dgm:t>
        <a:bodyPr/>
        <a:lstStyle/>
        <a:p>
          <a:endParaRPr lang="ru-RU"/>
        </a:p>
      </dgm:t>
    </dgm:pt>
    <dgm:pt modelId="{082F0994-7242-41F1-916D-9845E44391D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2,3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DD1E24-A6D1-475D-848C-B3FEAC13CD24}" type="parTrans" cxnId="{BEFCD536-97E7-4130-9283-22246178920C}">
      <dgm:prSet/>
      <dgm:spPr/>
      <dgm:t>
        <a:bodyPr/>
        <a:lstStyle/>
        <a:p>
          <a:endParaRPr lang="ru-RU"/>
        </a:p>
      </dgm:t>
    </dgm:pt>
    <dgm:pt modelId="{62D79444-DA9D-470F-8786-98623947AE61}" type="sibTrans" cxnId="{BEFCD536-97E7-4130-9283-22246178920C}">
      <dgm:prSet/>
      <dgm:spPr/>
      <dgm:t>
        <a:bodyPr/>
        <a:lstStyle/>
        <a:p>
          <a:endParaRPr lang="ru-RU"/>
        </a:p>
      </dgm:t>
    </dgm:pt>
    <dgm:pt modelId="{E6DE3C38-2FE7-42CE-8E62-634DF148A67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«Что нельзя делать»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A8722-E236-4B0D-A816-FEBE9C35D1CA}" type="parTrans" cxnId="{AC641FB3-BDEB-4D6C-AC30-201BD63EBBB2}">
      <dgm:prSet/>
      <dgm:spPr/>
      <dgm:t>
        <a:bodyPr/>
        <a:lstStyle/>
        <a:p>
          <a:endParaRPr lang="ru-RU"/>
        </a:p>
      </dgm:t>
    </dgm:pt>
    <dgm:pt modelId="{711BF496-377A-44AA-B5BE-EFAF19EBB726}" type="sibTrans" cxnId="{AC641FB3-BDEB-4D6C-AC30-201BD63EBBB2}">
      <dgm:prSet/>
      <dgm:spPr/>
      <dgm:t>
        <a:bodyPr/>
        <a:lstStyle/>
        <a:p>
          <a:endParaRPr lang="ru-RU"/>
        </a:p>
      </dgm:t>
    </dgm:pt>
    <dgm:pt modelId="{C0C06964-79FF-4F3F-839F-3D3B8A1A1079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Уточнять правила поведения в летний период, составлять предложения с опорой на  знаково- символические изображения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348F2-868E-457D-B33A-1AA26104B5F4}" type="parTrans" cxnId="{F744B90C-923B-45A2-98B2-F4A846E60ED2}">
      <dgm:prSet/>
      <dgm:spPr/>
      <dgm:t>
        <a:bodyPr/>
        <a:lstStyle/>
        <a:p>
          <a:endParaRPr lang="ru-RU"/>
        </a:p>
      </dgm:t>
    </dgm:pt>
    <dgm:pt modelId="{4F2E998D-41BA-45AE-9372-CDB80DC51C54}" type="sibTrans" cxnId="{F744B90C-923B-45A2-98B2-F4A846E60ED2}">
      <dgm:prSet/>
      <dgm:spPr/>
      <dgm:t>
        <a:bodyPr/>
        <a:lstStyle/>
        <a:p>
          <a:endParaRPr lang="ru-RU"/>
        </a:p>
      </dgm:t>
    </dgm:pt>
    <dgm:pt modelId="{66F4FF0E-8C8C-4A4E-9765-7EE8F41AB76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4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C359F6-8EF5-4F24-BFF4-005C55DFC4C6}" type="parTrans" cxnId="{F39FE767-BF5B-4CD3-A07B-68C47AA79ED9}">
      <dgm:prSet/>
      <dgm:spPr/>
      <dgm:t>
        <a:bodyPr/>
        <a:lstStyle/>
        <a:p>
          <a:endParaRPr lang="ru-RU"/>
        </a:p>
      </dgm:t>
    </dgm:pt>
    <dgm:pt modelId="{8E93F9E3-E6E1-47E3-8A93-528608E253C7}" type="sibTrans" cxnId="{F39FE767-BF5B-4CD3-A07B-68C47AA79ED9}">
      <dgm:prSet/>
      <dgm:spPr/>
      <dgm:t>
        <a:bodyPr/>
        <a:lstStyle/>
        <a:p>
          <a:endParaRPr lang="ru-RU"/>
        </a:p>
      </dgm:t>
    </dgm:pt>
    <dgm:pt modelId="{48C45FB8-9FBD-4806-8689-E15A2D87DD7F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Дидактическая игра « Что можно делать летом?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261D38-A7DE-4D4C-871E-33B4BDC12A15}" type="parTrans" cxnId="{19A3CBD5-6B47-45D0-9561-FC3086E001C9}">
      <dgm:prSet/>
      <dgm:spPr/>
      <dgm:t>
        <a:bodyPr/>
        <a:lstStyle/>
        <a:p>
          <a:endParaRPr lang="ru-RU"/>
        </a:p>
      </dgm:t>
    </dgm:pt>
    <dgm:pt modelId="{C6DD4CCD-CE45-40D6-B9F0-B9CEACABBE56}" type="sibTrans" cxnId="{19A3CBD5-6B47-45D0-9561-FC3086E001C9}">
      <dgm:prSet/>
      <dgm:spPr/>
      <dgm:t>
        <a:bodyPr/>
        <a:lstStyle/>
        <a:p>
          <a:endParaRPr lang="ru-RU"/>
        </a:p>
      </dgm:t>
    </dgm:pt>
    <dgm:pt modelId="{F1CD8E46-D01A-44CC-9B4E-B59C6AB5898E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Активизация глагольной лексики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A339A-ED3E-463D-989F-6A32A68F98BF}" type="parTrans" cxnId="{874B1FF7-D791-4381-828D-0CA6FC8E0A72}">
      <dgm:prSet/>
      <dgm:spPr/>
      <dgm:t>
        <a:bodyPr/>
        <a:lstStyle/>
        <a:p>
          <a:endParaRPr lang="ru-RU"/>
        </a:p>
      </dgm:t>
    </dgm:pt>
    <dgm:pt modelId="{E4084125-4F1A-4424-BDD9-D4EA1A9EFC68}" type="sibTrans" cxnId="{874B1FF7-D791-4381-828D-0CA6FC8E0A72}">
      <dgm:prSet/>
      <dgm:spPr/>
      <dgm:t>
        <a:bodyPr/>
        <a:lstStyle/>
        <a:p>
          <a:endParaRPr lang="ru-RU"/>
        </a:p>
      </dgm:t>
    </dgm:pt>
    <dgm:pt modelId="{A23AD90D-0FD6-451A-A379-1F929CF45B12}" type="pres">
      <dgm:prSet presAssocID="{28874681-0BE5-47EA-B7F3-2E570B7EB0E8}" presName="theList" presStyleCnt="0">
        <dgm:presLayoutVars>
          <dgm:dir/>
          <dgm:animLvl val="lvl"/>
          <dgm:resizeHandles val="exact"/>
        </dgm:presLayoutVars>
      </dgm:prSet>
      <dgm:spPr/>
    </dgm:pt>
    <dgm:pt modelId="{1A04423A-AF28-4C94-8243-62579485B970}" type="pres">
      <dgm:prSet presAssocID="{D79DA12B-823B-42BE-9DA9-082E2635F212}" presName="compNode" presStyleCnt="0"/>
      <dgm:spPr/>
    </dgm:pt>
    <dgm:pt modelId="{EF391E0B-423A-47B8-8378-931AC5FCFA10}" type="pres">
      <dgm:prSet presAssocID="{D79DA12B-823B-42BE-9DA9-082E2635F212}" presName="aNode" presStyleLbl="bgShp" presStyleIdx="0" presStyleCnt="3"/>
      <dgm:spPr/>
    </dgm:pt>
    <dgm:pt modelId="{CFA852C7-DA3C-4E87-A469-85F2C2449D55}" type="pres">
      <dgm:prSet presAssocID="{D79DA12B-823B-42BE-9DA9-082E2635F212}" presName="textNode" presStyleLbl="bgShp" presStyleIdx="0" presStyleCnt="3"/>
      <dgm:spPr/>
    </dgm:pt>
    <dgm:pt modelId="{F252BB44-FB8E-49C3-8DDC-EFCE6BD8C3DB}" type="pres">
      <dgm:prSet presAssocID="{D79DA12B-823B-42BE-9DA9-082E2635F212}" presName="compChildNode" presStyleCnt="0"/>
      <dgm:spPr/>
    </dgm:pt>
    <dgm:pt modelId="{0FBAADFC-1808-484E-B518-CB29B6915AF3}" type="pres">
      <dgm:prSet presAssocID="{D79DA12B-823B-42BE-9DA9-082E2635F212}" presName="theInnerList" presStyleCnt="0"/>
      <dgm:spPr/>
    </dgm:pt>
    <dgm:pt modelId="{A753B20E-2C17-48E0-86D3-F66085BAAF93}" type="pres">
      <dgm:prSet presAssocID="{3ABEE95E-3996-4C70-9A79-4F22468C48F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583F9-2B4A-4A58-A71E-6C1596987BD8}" type="pres">
      <dgm:prSet presAssocID="{3ABEE95E-3996-4C70-9A79-4F22468C48FB}" presName="aSpace2" presStyleCnt="0"/>
      <dgm:spPr/>
    </dgm:pt>
    <dgm:pt modelId="{CA46E364-1720-4002-B032-546D5BE80912}" type="pres">
      <dgm:prSet presAssocID="{F72405D8-B93F-44EE-AAED-1153A2AB3C85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B2C23-0052-4D4B-82A5-B854C97A3E29}" type="pres">
      <dgm:prSet presAssocID="{D79DA12B-823B-42BE-9DA9-082E2635F212}" presName="aSpace" presStyleCnt="0"/>
      <dgm:spPr/>
    </dgm:pt>
    <dgm:pt modelId="{42959D5B-19B2-491D-A5BE-1952296D6337}" type="pres">
      <dgm:prSet presAssocID="{082F0994-7242-41F1-916D-9845E44391DD}" presName="compNode" presStyleCnt="0"/>
      <dgm:spPr/>
    </dgm:pt>
    <dgm:pt modelId="{2CD10E75-AF8A-47C0-9166-8F7BB49F95EF}" type="pres">
      <dgm:prSet presAssocID="{082F0994-7242-41F1-916D-9845E44391DD}" presName="aNode" presStyleLbl="bgShp" presStyleIdx="1" presStyleCnt="3"/>
      <dgm:spPr/>
    </dgm:pt>
    <dgm:pt modelId="{5228F6B2-77CE-465E-8BCE-5C2DB511AAFF}" type="pres">
      <dgm:prSet presAssocID="{082F0994-7242-41F1-916D-9845E44391DD}" presName="textNode" presStyleLbl="bgShp" presStyleIdx="1" presStyleCnt="3"/>
      <dgm:spPr/>
    </dgm:pt>
    <dgm:pt modelId="{C6E210D9-332E-417F-8124-33EC28EDBDB9}" type="pres">
      <dgm:prSet presAssocID="{082F0994-7242-41F1-916D-9845E44391DD}" presName="compChildNode" presStyleCnt="0"/>
      <dgm:spPr/>
    </dgm:pt>
    <dgm:pt modelId="{B76EAB90-6740-487B-98B0-15D2EA5A9CF4}" type="pres">
      <dgm:prSet presAssocID="{082F0994-7242-41F1-916D-9845E44391DD}" presName="theInnerList" presStyleCnt="0"/>
      <dgm:spPr/>
    </dgm:pt>
    <dgm:pt modelId="{51E4E51C-9EE5-4612-80F1-22BF22555EE7}" type="pres">
      <dgm:prSet presAssocID="{E6DE3C38-2FE7-42CE-8E62-634DF148A67E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BD745-ABAA-4CC6-B8F7-CC1223575E23}" type="pres">
      <dgm:prSet presAssocID="{E6DE3C38-2FE7-42CE-8E62-634DF148A67E}" presName="aSpace2" presStyleCnt="0"/>
      <dgm:spPr/>
    </dgm:pt>
    <dgm:pt modelId="{FE9DF88E-06CF-4C23-BCC0-8250DDBBE669}" type="pres">
      <dgm:prSet presAssocID="{C0C06964-79FF-4F3F-839F-3D3B8A1A1079}" presName="childNode" presStyleLbl="node1" presStyleIdx="3" presStyleCnt="6">
        <dgm:presLayoutVars>
          <dgm:bulletEnabled val="1"/>
        </dgm:presLayoutVars>
      </dgm:prSet>
      <dgm:spPr/>
    </dgm:pt>
    <dgm:pt modelId="{D33C7E3A-E778-4DEC-A174-82D338564D84}" type="pres">
      <dgm:prSet presAssocID="{082F0994-7242-41F1-916D-9845E44391DD}" presName="aSpace" presStyleCnt="0"/>
      <dgm:spPr/>
    </dgm:pt>
    <dgm:pt modelId="{14D00EC2-FD4F-47F3-8ABD-E66BA7531B1F}" type="pres">
      <dgm:prSet presAssocID="{66F4FF0E-8C8C-4A4E-9765-7EE8F41AB76C}" presName="compNode" presStyleCnt="0"/>
      <dgm:spPr/>
    </dgm:pt>
    <dgm:pt modelId="{B7787338-6729-4B9F-A3F1-BF224725785D}" type="pres">
      <dgm:prSet presAssocID="{66F4FF0E-8C8C-4A4E-9765-7EE8F41AB76C}" presName="aNode" presStyleLbl="bgShp" presStyleIdx="2" presStyleCnt="3"/>
      <dgm:spPr/>
    </dgm:pt>
    <dgm:pt modelId="{BFC1388D-3797-46FB-8B14-6F714A01AF6B}" type="pres">
      <dgm:prSet presAssocID="{66F4FF0E-8C8C-4A4E-9765-7EE8F41AB76C}" presName="textNode" presStyleLbl="bgShp" presStyleIdx="2" presStyleCnt="3"/>
      <dgm:spPr/>
    </dgm:pt>
    <dgm:pt modelId="{E72F5431-94F3-4CF6-B089-1CAE984778E9}" type="pres">
      <dgm:prSet presAssocID="{66F4FF0E-8C8C-4A4E-9765-7EE8F41AB76C}" presName="compChildNode" presStyleCnt="0"/>
      <dgm:spPr/>
    </dgm:pt>
    <dgm:pt modelId="{668E4A33-EEF6-4718-8F51-338AE4EB4BBE}" type="pres">
      <dgm:prSet presAssocID="{66F4FF0E-8C8C-4A4E-9765-7EE8F41AB76C}" presName="theInnerList" presStyleCnt="0"/>
      <dgm:spPr/>
    </dgm:pt>
    <dgm:pt modelId="{EA892A86-127F-455F-9D51-D0B790498C05}" type="pres">
      <dgm:prSet presAssocID="{48C45FB8-9FBD-4806-8689-E15A2D87DD7F}" presName="childNode" presStyleLbl="node1" presStyleIdx="4" presStyleCnt="6">
        <dgm:presLayoutVars>
          <dgm:bulletEnabled val="1"/>
        </dgm:presLayoutVars>
      </dgm:prSet>
      <dgm:spPr/>
    </dgm:pt>
    <dgm:pt modelId="{AB5D8CAD-A6AC-40AE-8BE9-351153D62B65}" type="pres">
      <dgm:prSet presAssocID="{48C45FB8-9FBD-4806-8689-E15A2D87DD7F}" presName="aSpace2" presStyleCnt="0"/>
      <dgm:spPr/>
    </dgm:pt>
    <dgm:pt modelId="{83C252BF-C717-475B-9FC0-46B0E4986C1E}" type="pres">
      <dgm:prSet presAssocID="{F1CD8E46-D01A-44CC-9B4E-B59C6AB5898E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68002F-EA0D-4C8C-9175-35DEEFC13F33}" type="presOf" srcId="{E6DE3C38-2FE7-42CE-8E62-634DF148A67E}" destId="{51E4E51C-9EE5-4612-80F1-22BF22555EE7}" srcOrd="0" destOrd="0" presId="urn:microsoft.com/office/officeart/2005/8/layout/lProcess2"/>
    <dgm:cxn modelId="{E937EED8-77C2-4536-858C-3C541BED8745}" type="presOf" srcId="{F1CD8E46-D01A-44CC-9B4E-B59C6AB5898E}" destId="{83C252BF-C717-475B-9FC0-46B0E4986C1E}" srcOrd="0" destOrd="0" presId="urn:microsoft.com/office/officeart/2005/8/layout/lProcess2"/>
    <dgm:cxn modelId="{7509797A-973C-4BCC-B622-FD60B9EBFD5E}" type="presOf" srcId="{082F0994-7242-41F1-916D-9845E44391DD}" destId="{2CD10E75-AF8A-47C0-9166-8F7BB49F95EF}" srcOrd="0" destOrd="0" presId="urn:microsoft.com/office/officeart/2005/8/layout/lProcess2"/>
    <dgm:cxn modelId="{F9E4BF73-7F5A-4D9C-8A8D-2FE425DE90B3}" type="presOf" srcId="{D79DA12B-823B-42BE-9DA9-082E2635F212}" destId="{EF391E0B-423A-47B8-8378-931AC5FCFA10}" srcOrd="0" destOrd="0" presId="urn:microsoft.com/office/officeart/2005/8/layout/lProcess2"/>
    <dgm:cxn modelId="{AC641FB3-BDEB-4D6C-AC30-201BD63EBBB2}" srcId="{082F0994-7242-41F1-916D-9845E44391DD}" destId="{E6DE3C38-2FE7-42CE-8E62-634DF148A67E}" srcOrd="0" destOrd="0" parTransId="{CE5A8722-E236-4B0D-A816-FEBE9C35D1CA}" sibTransId="{711BF496-377A-44AA-B5BE-EFAF19EBB726}"/>
    <dgm:cxn modelId="{D6C5C7FD-DAC6-483D-BF93-56036007F9B5}" type="presOf" srcId="{082F0994-7242-41F1-916D-9845E44391DD}" destId="{5228F6B2-77CE-465E-8BCE-5C2DB511AAFF}" srcOrd="1" destOrd="0" presId="urn:microsoft.com/office/officeart/2005/8/layout/lProcess2"/>
    <dgm:cxn modelId="{F39FE767-BF5B-4CD3-A07B-68C47AA79ED9}" srcId="{28874681-0BE5-47EA-B7F3-2E570B7EB0E8}" destId="{66F4FF0E-8C8C-4A4E-9765-7EE8F41AB76C}" srcOrd="2" destOrd="0" parTransId="{09C359F6-8EF5-4F24-BFF4-005C55DFC4C6}" sibTransId="{8E93F9E3-E6E1-47E3-8A93-528608E253C7}"/>
    <dgm:cxn modelId="{874B1FF7-D791-4381-828D-0CA6FC8E0A72}" srcId="{66F4FF0E-8C8C-4A4E-9765-7EE8F41AB76C}" destId="{F1CD8E46-D01A-44CC-9B4E-B59C6AB5898E}" srcOrd="1" destOrd="0" parTransId="{033A339A-ED3E-463D-989F-6A32A68F98BF}" sibTransId="{E4084125-4F1A-4424-BDD9-D4EA1A9EFC68}"/>
    <dgm:cxn modelId="{12DFDEAB-7606-4244-AE34-8BE916DAEE45}" type="presOf" srcId="{28874681-0BE5-47EA-B7F3-2E570B7EB0E8}" destId="{A23AD90D-0FD6-451A-A379-1F929CF45B12}" srcOrd="0" destOrd="0" presId="urn:microsoft.com/office/officeart/2005/8/layout/lProcess2"/>
    <dgm:cxn modelId="{C9538139-4716-47A3-B65C-3D2D77483053}" type="presOf" srcId="{F72405D8-B93F-44EE-AAED-1153A2AB3C85}" destId="{CA46E364-1720-4002-B032-546D5BE80912}" srcOrd="0" destOrd="0" presId="urn:microsoft.com/office/officeart/2005/8/layout/lProcess2"/>
    <dgm:cxn modelId="{DAA7E461-9538-4F49-BF3A-7AE4EE5ED0F2}" type="presOf" srcId="{48C45FB8-9FBD-4806-8689-E15A2D87DD7F}" destId="{EA892A86-127F-455F-9D51-D0B790498C05}" srcOrd="0" destOrd="0" presId="urn:microsoft.com/office/officeart/2005/8/layout/lProcess2"/>
    <dgm:cxn modelId="{D3B8A700-783C-484A-93CB-ECB6B5ACFC7C}" type="presOf" srcId="{C0C06964-79FF-4F3F-839F-3D3B8A1A1079}" destId="{FE9DF88E-06CF-4C23-BCC0-8250DDBBE669}" srcOrd="0" destOrd="0" presId="urn:microsoft.com/office/officeart/2005/8/layout/lProcess2"/>
    <dgm:cxn modelId="{F744B90C-923B-45A2-98B2-F4A846E60ED2}" srcId="{082F0994-7242-41F1-916D-9845E44391DD}" destId="{C0C06964-79FF-4F3F-839F-3D3B8A1A1079}" srcOrd="1" destOrd="0" parTransId="{988348F2-868E-457D-B33A-1AA26104B5F4}" sibTransId="{4F2E998D-41BA-45AE-9372-CDB80DC51C54}"/>
    <dgm:cxn modelId="{D571B6BC-9866-4361-84C1-C7282C2410C9}" srcId="{28874681-0BE5-47EA-B7F3-2E570B7EB0E8}" destId="{D79DA12B-823B-42BE-9DA9-082E2635F212}" srcOrd="0" destOrd="0" parTransId="{4E0AF68F-936C-4D2F-A287-E4A4FEABCFDE}" sibTransId="{7793088E-70DE-4D5B-886E-FF77701971BB}"/>
    <dgm:cxn modelId="{264A8393-D12B-4AB6-8C36-C8ED123E8030}" type="presOf" srcId="{66F4FF0E-8C8C-4A4E-9765-7EE8F41AB76C}" destId="{B7787338-6729-4B9F-A3F1-BF224725785D}" srcOrd="0" destOrd="0" presId="urn:microsoft.com/office/officeart/2005/8/layout/lProcess2"/>
    <dgm:cxn modelId="{BEFCD536-97E7-4130-9283-22246178920C}" srcId="{28874681-0BE5-47EA-B7F3-2E570B7EB0E8}" destId="{082F0994-7242-41F1-916D-9845E44391DD}" srcOrd="1" destOrd="0" parTransId="{FFDD1E24-A6D1-475D-848C-B3FEAC13CD24}" sibTransId="{62D79444-DA9D-470F-8786-98623947AE61}"/>
    <dgm:cxn modelId="{70523FE1-C140-404D-91CD-C90E18AA3D80}" type="presOf" srcId="{66F4FF0E-8C8C-4A4E-9765-7EE8F41AB76C}" destId="{BFC1388D-3797-46FB-8B14-6F714A01AF6B}" srcOrd="1" destOrd="0" presId="urn:microsoft.com/office/officeart/2005/8/layout/lProcess2"/>
    <dgm:cxn modelId="{52DDD82D-74B2-4B10-960C-201C22C4BAE4}" srcId="{D79DA12B-823B-42BE-9DA9-082E2635F212}" destId="{3ABEE95E-3996-4C70-9A79-4F22468C48FB}" srcOrd="0" destOrd="0" parTransId="{95F9837A-5AD2-4409-94BE-2B1A37E2F6B7}" sibTransId="{0F903497-A025-4D51-A0F9-FDA667BA0DDA}"/>
    <dgm:cxn modelId="{D8ABA9AA-5EBA-4CF3-B07C-AE9AA70C5565}" srcId="{D79DA12B-823B-42BE-9DA9-082E2635F212}" destId="{F72405D8-B93F-44EE-AAED-1153A2AB3C85}" srcOrd="1" destOrd="0" parTransId="{2ADACF03-360D-4D3C-89D3-28B2CFD524FF}" sibTransId="{9A6374F6-C5EE-421D-B7DB-49EF0D987EAC}"/>
    <dgm:cxn modelId="{A9B2B813-0479-4678-84CD-76EE8978C7DB}" type="presOf" srcId="{D79DA12B-823B-42BE-9DA9-082E2635F212}" destId="{CFA852C7-DA3C-4E87-A469-85F2C2449D55}" srcOrd="1" destOrd="0" presId="urn:microsoft.com/office/officeart/2005/8/layout/lProcess2"/>
    <dgm:cxn modelId="{19A3CBD5-6B47-45D0-9561-FC3086E001C9}" srcId="{66F4FF0E-8C8C-4A4E-9765-7EE8F41AB76C}" destId="{48C45FB8-9FBD-4806-8689-E15A2D87DD7F}" srcOrd="0" destOrd="0" parTransId="{2A261D38-A7DE-4D4C-871E-33B4BDC12A15}" sibTransId="{C6DD4CCD-CE45-40D6-B9F0-B9CEACABBE56}"/>
    <dgm:cxn modelId="{CA9E9B26-0B4C-46D6-B346-11E50E6AF4B0}" type="presOf" srcId="{3ABEE95E-3996-4C70-9A79-4F22468C48FB}" destId="{A753B20E-2C17-48E0-86D3-F66085BAAF93}" srcOrd="0" destOrd="0" presId="urn:microsoft.com/office/officeart/2005/8/layout/lProcess2"/>
    <dgm:cxn modelId="{1BF77E56-7714-4A83-9E76-F57DAA6378F2}" type="presParOf" srcId="{A23AD90D-0FD6-451A-A379-1F929CF45B12}" destId="{1A04423A-AF28-4C94-8243-62579485B970}" srcOrd="0" destOrd="0" presId="urn:microsoft.com/office/officeart/2005/8/layout/lProcess2"/>
    <dgm:cxn modelId="{5A4CDC58-2C0B-4A93-AD56-13C94C2D8B04}" type="presParOf" srcId="{1A04423A-AF28-4C94-8243-62579485B970}" destId="{EF391E0B-423A-47B8-8378-931AC5FCFA10}" srcOrd="0" destOrd="0" presId="urn:microsoft.com/office/officeart/2005/8/layout/lProcess2"/>
    <dgm:cxn modelId="{096C7C94-41BC-4F1C-9F3A-7E9CC052192D}" type="presParOf" srcId="{1A04423A-AF28-4C94-8243-62579485B970}" destId="{CFA852C7-DA3C-4E87-A469-85F2C2449D55}" srcOrd="1" destOrd="0" presId="urn:microsoft.com/office/officeart/2005/8/layout/lProcess2"/>
    <dgm:cxn modelId="{9E4F2E77-ADD4-4215-935D-A5E40529604E}" type="presParOf" srcId="{1A04423A-AF28-4C94-8243-62579485B970}" destId="{F252BB44-FB8E-49C3-8DDC-EFCE6BD8C3DB}" srcOrd="2" destOrd="0" presId="urn:microsoft.com/office/officeart/2005/8/layout/lProcess2"/>
    <dgm:cxn modelId="{AD469AD9-791A-41F0-BB17-644D7F79C6F2}" type="presParOf" srcId="{F252BB44-FB8E-49C3-8DDC-EFCE6BD8C3DB}" destId="{0FBAADFC-1808-484E-B518-CB29B6915AF3}" srcOrd="0" destOrd="0" presId="urn:microsoft.com/office/officeart/2005/8/layout/lProcess2"/>
    <dgm:cxn modelId="{A0273C27-5950-451F-9555-3DA35A6EA2A7}" type="presParOf" srcId="{0FBAADFC-1808-484E-B518-CB29B6915AF3}" destId="{A753B20E-2C17-48E0-86D3-F66085BAAF93}" srcOrd="0" destOrd="0" presId="urn:microsoft.com/office/officeart/2005/8/layout/lProcess2"/>
    <dgm:cxn modelId="{35FB9F6B-3C8E-4A8B-AA92-373D4D699EE7}" type="presParOf" srcId="{0FBAADFC-1808-484E-B518-CB29B6915AF3}" destId="{1E4583F9-2B4A-4A58-A71E-6C1596987BD8}" srcOrd="1" destOrd="0" presId="urn:microsoft.com/office/officeart/2005/8/layout/lProcess2"/>
    <dgm:cxn modelId="{A7420385-083F-4323-A023-3239D68A721C}" type="presParOf" srcId="{0FBAADFC-1808-484E-B518-CB29B6915AF3}" destId="{CA46E364-1720-4002-B032-546D5BE80912}" srcOrd="2" destOrd="0" presId="urn:microsoft.com/office/officeart/2005/8/layout/lProcess2"/>
    <dgm:cxn modelId="{9E67F7D0-4CF6-4797-B5A4-9CA75BF8837A}" type="presParOf" srcId="{A23AD90D-0FD6-451A-A379-1F929CF45B12}" destId="{DDBB2C23-0052-4D4B-82A5-B854C97A3E29}" srcOrd="1" destOrd="0" presId="urn:microsoft.com/office/officeart/2005/8/layout/lProcess2"/>
    <dgm:cxn modelId="{95608B1E-D50E-4249-903A-51807C58C4C2}" type="presParOf" srcId="{A23AD90D-0FD6-451A-A379-1F929CF45B12}" destId="{42959D5B-19B2-491D-A5BE-1952296D6337}" srcOrd="2" destOrd="0" presId="urn:microsoft.com/office/officeart/2005/8/layout/lProcess2"/>
    <dgm:cxn modelId="{914FD0D7-708A-40C5-8069-200DC00C2808}" type="presParOf" srcId="{42959D5B-19B2-491D-A5BE-1952296D6337}" destId="{2CD10E75-AF8A-47C0-9166-8F7BB49F95EF}" srcOrd="0" destOrd="0" presId="urn:microsoft.com/office/officeart/2005/8/layout/lProcess2"/>
    <dgm:cxn modelId="{F643CB3F-4777-4272-9990-99EB878EFAEA}" type="presParOf" srcId="{42959D5B-19B2-491D-A5BE-1952296D6337}" destId="{5228F6B2-77CE-465E-8BCE-5C2DB511AAFF}" srcOrd="1" destOrd="0" presId="urn:microsoft.com/office/officeart/2005/8/layout/lProcess2"/>
    <dgm:cxn modelId="{AD78716A-5598-49F6-BAC8-F3C66035262C}" type="presParOf" srcId="{42959D5B-19B2-491D-A5BE-1952296D6337}" destId="{C6E210D9-332E-417F-8124-33EC28EDBDB9}" srcOrd="2" destOrd="0" presId="urn:microsoft.com/office/officeart/2005/8/layout/lProcess2"/>
    <dgm:cxn modelId="{AC07229F-646D-4DE7-A7A7-BC1027D06D27}" type="presParOf" srcId="{C6E210D9-332E-417F-8124-33EC28EDBDB9}" destId="{B76EAB90-6740-487B-98B0-15D2EA5A9CF4}" srcOrd="0" destOrd="0" presId="urn:microsoft.com/office/officeart/2005/8/layout/lProcess2"/>
    <dgm:cxn modelId="{D552F965-97B5-4561-948D-32DAF99F6A25}" type="presParOf" srcId="{B76EAB90-6740-487B-98B0-15D2EA5A9CF4}" destId="{51E4E51C-9EE5-4612-80F1-22BF22555EE7}" srcOrd="0" destOrd="0" presId="urn:microsoft.com/office/officeart/2005/8/layout/lProcess2"/>
    <dgm:cxn modelId="{123560B5-3F68-4373-A596-04B54B7794DF}" type="presParOf" srcId="{B76EAB90-6740-487B-98B0-15D2EA5A9CF4}" destId="{C47BD745-ABAA-4CC6-B8F7-CC1223575E23}" srcOrd="1" destOrd="0" presId="urn:microsoft.com/office/officeart/2005/8/layout/lProcess2"/>
    <dgm:cxn modelId="{4B24D3CF-A0E1-46D2-A6A0-126D24937399}" type="presParOf" srcId="{B76EAB90-6740-487B-98B0-15D2EA5A9CF4}" destId="{FE9DF88E-06CF-4C23-BCC0-8250DDBBE669}" srcOrd="2" destOrd="0" presId="urn:microsoft.com/office/officeart/2005/8/layout/lProcess2"/>
    <dgm:cxn modelId="{66244381-AB82-4421-B106-8E72C81DD2AD}" type="presParOf" srcId="{A23AD90D-0FD6-451A-A379-1F929CF45B12}" destId="{D33C7E3A-E778-4DEC-A174-82D338564D84}" srcOrd="3" destOrd="0" presId="urn:microsoft.com/office/officeart/2005/8/layout/lProcess2"/>
    <dgm:cxn modelId="{6F160641-4FB9-42AD-B2C8-9569B866DA50}" type="presParOf" srcId="{A23AD90D-0FD6-451A-A379-1F929CF45B12}" destId="{14D00EC2-FD4F-47F3-8ABD-E66BA7531B1F}" srcOrd="4" destOrd="0" presId="urn:microsoft.com/office/officeart/2005/8/layout/lProcess2"/>
    <dgm:cxn modelId="{92AFAE2B-1317-4371-BB4F-060453322AEC}" type="presParOf" srcId="{14D00EC2-FD4F-47F3-8ABD-E66BA7531B1F}" destId="{B7787338-6729-4B9F-A3F1-BF224725785D}" srcOrd="0" destOrd="0" presId="urn:microsoft.com/office/officeart/2005/8/layout/lProcess2"/>
    <dgm:cxn modelId="{9FA73AB5-1419-481F-A62F-81D3F6158AD1}" type="presParOf" srcId="{14D00EC2-FD4F-47F3-8ABD-E66BA7531B1F}" destId="{BFC1388D-3797-46FB-8B14-6F714A01AF6B}" srcOrd="1" destOrd="0" presId="urn:microsoft.com/office/officeart/2005/8/layout/lProcess2"/>
    <dgm:cxn modelId="{375D7E20-7D7D-4599-BF4A-FCFB9595D3F0}" type="presParOf" srcId="{14D00EC2-FD4F-47F3-8ABD-E66BA7531B1F}" destId="{E72F5431-94F3-4CF6-B089-1CAE984778E9}" srcOrd="2" destOrd="0" presId="urn:microsoft.com/office/officeart/2005/8/layout/lProcess2"/>
    <dgm:cxn modelId="{39D7E59B-4B77-4D85-8503-F3158079455C}" type="presParOf" srcId="{E72F5431-94F3-4CF6-B089-1CAE984778E9}" destId="{668E4A33-EEF6-4718-8F51-338AE4EB4BBE}" srcOrd="0" destOrd="0" presId="urn:microsoft.com/office/officeart/2005/8/layout/lProcess2"/>
    <dgm:cxn modelId="{8B0DDBB8-0A7D-421A-8384-8EF7342B9182}" type="presParOf" srcId="{668E4A33-EEF6-4718-8F51-338AE4EB4BBE}" destId="{EA892A86-127F-455F-9D51-D0B790498C05}" srcOrd="0" destOrd="0" presId="urn:microsoft.com/office/officeart/2005/8/layout/lProcess2"/>
    <dgm:cxn modelId="{E09DA7B7-D779-434C-9E34-F3872C732341}" type="presParOf" srcId="{668E4A33-EEF6-4718-8F51-338AE4EB4BBE}" destId="{AB5D8CAD-A6AC-40AE-8BE9-351153D62B65}" srcOrd="1" destOrd="0" presId="urn:microsoft.com/office/officeart/2005/8/layout/lProcess2"/>
    <dgm:cxn modelId="{1B8D7C69-3786-4C88-BF63-4E3985A92C66}" type="presParOf" srcId="{668E4A33-EEF6-4718-8F51-338AE4EB4BBE}" destId="{83C252BF-C717-475B-9FC0-46B0E4986C1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E84505-9DAE-42F3-A5A3-D14FF2E4E2BC}" type="doc">
      <dgm:prSet loTypeId="urn:microsoft.com/office/officeart/2005/8/layout/lProcess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BC08F05-03AF-4126-B053-396187C357B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5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A54B6-295B-4A7F-AD07-C21024D6ABF0}" type="parTrans" cxnId="{B975D1EE-D66E-40CF-9037-7EFE99242323}">
      <dgm:prSet/>
      <dgm:spPr/>
      <dgm:t>
        <a:bodyPr/>
        <a:lstStyle/>
        <a:p>
          <a:endParaRPr lang="ru-RU"/>
        </a:p>
      </dgm:t>
    </dgm:pt>
    <dgm:pt modelId="{22DCDCE8-71A5-4091-87A4-EF6C64FEE2F6}" type="sibTrans" cxnId="{B975D1EE-D66E-40CF-9037-7EFE99242323}">
      <dgm:prSet/>
      <dgm:spPr/>
      <dgm:t>
        <a:bodyPr/>
        <a:lstStyle/>
        <a:p>
          <a:endParaRPr lang="ru-RU"/>
        </a:p>
      </dgm:t>
    </dgm:pt>
    <dgm:pt modelId="{B0213BB7-9B4E-416B-9082-1E82541678C8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 «Что можно увидеть, услышать, попробовать летом»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584FE-9ADF-4C00-BD66-37EB915FDB22}" type="parTrans" cxnId="{F4780C61-CCA0-42B8-B3DC-62A7569A4D53}">
      <dgm:prSet/>
      <dgm:spPr/>
      <dgm:t>
        <a:bodyPr/>
        <a:lstStyle/>
        <a:p>
          <a:endParaRPr lang="ru-RU"/>
        </a:p>
      </dgm:t>
    </dgm:pt>
    <dgm:pt modelId="{55EFE47E-B49B-4EC1-A6FE-27CC88D36684}" type="sibTrans" cxnId="{F4780C61-CCA0-42B8-B3DC-62A7569A4D53}">
      <dgm:prSet/>
      <dgm:spPr/>
      <dgm:t>
        <a:bodyPr/>
        <a:lstStyle/>
        <a:p>
          <a:endParaRPr lang="ru-RU"/>
        </a:p>
      </dgm:t>
    </dgm:pt>
    <dgm:pt modelId="{16969DF0-292C-4ED1-829A-7A7BD768404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слов в предложении, употребление существительных в винительном падеже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E5883-80C5-45B8-8578-119EA46A694D}" type="parTrans" cxnId="{4832EA72-9AAE-4A33-83A6-CF1B8B59FE38}">
      <dgm:prSet/>
      <dgm:spPr/>
      <dgm:t>
        <a:bodyPr/>
        <a:lstStyle/>
        <a:p>
          <a:endParaRPr lang="ru-RU"/>
        </a:p>
      </dgm:t>
    </dgm:pt>
    <dgm:pt modelId="{84222D79-8AD9-446C-8EC3-C7F59E7F7358}" type="sibTrans" cxnId="{4832EA72-9AAE-4A33-83A6-CF1B8B59FE38}">
      <dgm:prSet/>
      <dgm:spPr/>
      <dgm:t>
        <a:bodyPr/>
        <a:lstStyle/>
        <a:p>
          <a:endParaRPr lang="ru-RU"/>
        </a:p>
      </dgm:t>
    </dgm:pt>
    <dgm:pt modelId="{22F56FD8-4A56-40D2-B31B-4F138EB871F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6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7C45FE-E69C-48FE-9057-8594558092DE}" type="parTrans" cxnId="{5798B332-6667-4936-93A8-584734808C65}">
      <dgm:prSet/>
      <dgm:spPr/>
      <dgm:t>
        <a:bodyPr/>
        <a:lstStyle/>
        <a:p>
          <a:endParaRPr lang="ru-RU"/>
        </a:p>
      </dgm:t>
    </dgm:pt>
    <dgm:pt modelId="{B26163BB-0C08-4079-A036-A5D5531935E9}" type="sibTrans" cxnId="{5798B332-6667-4936-93A8-584734808C65}">
      <dgm:prSet/>
      <dgm:spPr/>
      <dgm:t>
        <a:bodyPr/>
        <a:lstStyle/>
        <a:p>
          <a:endParaRPr lang="ru-RU"/>
        </a:p>
      </dgm:t>
    </dgm:pt>
    <dgm:pt modelId="{35947E98-F140-4C1D-9E98-D99CDD67A7F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 «Можно- нельзя»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EFED9-9DBB-4F48-B309-090013127488}" type="parTrans" cxnId="{09146A34-9359-474E-93CC-C176F98A3029}">
      <dgm:prSet/>
      <dgm:spPr/>
      <dgm:t>
        <a:bodyPr/>
        <a:lstStyle/>
        <a:p>
          <a:endParaRPr lang="ru-RU"/>
        </a:p>
      </dgm:t>
    </dgm:pt>
    <dgm:pt modelId="{B1FC5DC5-0EA4-4F25-B456-29318061E663}" type="sibTrans" cxnId="{09146A34-9359-474E-93CC-C176F98A3029}">
      <dgm:prSet/>
      <dgm:spPr/>
      <dgm:t>
        <a:bodyPr/>
        <a:lstStyle/>
        <a:p>
          <a:endParaRPr lang="ru-RU"/>
        </a:p>
      </dgm:t>
    </dgm:pt>
    <dgm:pt modelId="{08900054-6F1B-405F-AAA4-6695C79F29D9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отрицательных предложений с частицей НЕ, определение количества слов в предложении в собственной и чужой речи.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7F6B9-7D4B-4AF8-B2D7-5E109991EA14}" type="parTrans" cxnId="{C9DFC69B-9605-4CB8-8C8C-D1881DCE0E11}">
      <dgm:prSet/>
      <dgm:spPr/>
      <dgm:t>
        <a:bodyPr/>
        <a:lstStyle/>
        <a:p>
          <a:endParaRPr lang="ru-RU"/>
        </a:p>
      </dgm:t>
    </dgm:pt>
    <dgm:pt modelId="{05C5B4F9-644C-4681-901B-E287BAFF357E}" type="sibTrans" cxnId="{C9DFC69B-9605-4CB8-8C8C-D1881DCE0E11}">
      <dgm:prSet/>
      <dgm:spPr/>
      <dgm:t>
        <a:bodyPr/>
        <a:lstStyle/>
        <a:p>
          <a:endParaRPr lang="ru-RU"/>
        </a:p>
      </dgm:t>
    </dgm:pt>
    <dgm:pt modelId="{44CB8168-18EF-4D2F-9853-C3C34C00D71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7,8</a:t>
          </a:r>
          <a:endParaRPr lang="ru-RU" sz="24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113F8F-C3E3-4266-B9C8-0922C5E30181}" type="parTrans" cxnId="{66F06A5A-6B6A-4FF3-A797-20CE6724320C}">
      <dgm:prSet/>
      <dgm:spPr/>
      <dgm:t>
        <a:bodyPr/>
        <a:lstStyle/>
        <a:p>
          <a:endParaRPr lang="ru-RU"/>
        </a:p>
      </dgm:t>
    </dgm:pt>
    <dgm:pt modelId="{545D0DFB-BDEE-4530-B4CB-EDE0387F27FF}" type="sibTrans" cxnId="{66F06A5A-6B6A-4FF3-A797-20CE6724320C}">
      <dgm:prSet/>
      <dgm:spPr/>
      <dgm:t>
        <a:bodyPr/>
        <a:lstStyle/>
        <a:p>
          <a:endParaRPr lang="ru-RU"/>
        </a:p>
      </dgm:t>
    </dgm:pt>
    <dgm:pt modelId="{4969B343-D4EB-43C3-8952-2C562A1F1D5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Отрывок из стихотворения </a:t>
          </a:r>
          <a:r>
            <a:rPr lang="ru-RU" sz="18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В.Маяковского</a:t>
          </a:r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 Что такое хорошо и что такое плохо» с использованием </a:t>
          </a:r>
          <a:r>
            <a:rPr lang="ru-RU" sz="18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инфографики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51F006-0EC8-4A17-8E6D-A56615AD1228}" type="parTrans" cxnId="{CB61C4EA-8163-49E6-A062-5C455E287DA8}">
      <dgm:prSet/>
      <dgm:spPr/>
      <dgm:t>
        <a:bodyPr/>
        <a:lstStyle/>
        <a:p>
          <a:endParaRPr lang="ru-RU"/>
        </a:p>
      </dgm:t>
    </dgm:pt>
    <dgm:pt modelId="{2A9A51F2-9918-488C-B87E-218DFCCFB728}" type="sibTrans" cxnId="{CB61C4EA-8163-49E6-A062-5C455E287DA8}">
      <dgm:prSet/>
      <dgm:spPr/>
      <dgm:t>
        <a:bodyPr/>
        <a:lstStyle/>
        <a:p>
          <a:endParaRPr lang="ru-RU"/>
        </a:p>
      </dgm:t>
    </dgm:pt>
    <dgm:pt modelId="{FE2A2DA8-7DE9-422A-8BDA-6FA0E6C30B4F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памяти, мышления, зрительно- слухового восприятия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3127F-834A-4853-8B7D-69CDE20228D2}" type="parTrans" cxnId="{6654E208-8F8C-492B-8BFA-B8B997B4101B}">
      <dgm:prSet/>
      <dgm:spPr/>
      <dgm:t>
        <a:bodyPr/>
        <a:lstStyle/>
        <a:p>
          <a:endParaRPr lang="ru-RU"/>
        </a:p>
      </dgm:t>
    </dgm:pt>
    <dgm:pt modelId="{95A8EBCE-5AE9-4A75-8DEE-50EFF440F513}" type="sibTrans" cxnId="{6654E208-8F8C-492B-8BFA-B8B997B4101B}">
      <dgm:prSet/>
      <dgm:spPr/>
      <dgm:t>
        <a:bodyPr/>
        <a:lstStyle/>
        <a:p>
          <a:endParaRPr lang="ru-RU"/>
        </a:p>
      </dgm:t>
    </dgm:pt>
    <dgm:pt modelId="{69C5883B-984F-4AF7-A8B2-6FBD9517EED0}" type="pres">
      <dgm:prSet presAssocID="{2DE84505-9DAE-42F3-A5A3-D14FF2E4E2BC}" presName="theList" presStyleCnt="0">
        <dgm:presLayoutVars>
          <dgm:dir/>
          <dgm:animLvl val="lvl"/>
          <dgm:resizeHandles val="exact"/>
        </dgm:presLayoutVars>
      </dgm:prSet>
      <dgm:spPr/>
    </dgm:pt>
    <dgm:pt modelId="{0A12AC7F-8BA2-4FF3-B788-EAE703B2395C}" type="pres">
      <dgm:prSet presAssocID="{7BC08F05-03AF-4126-B053-396187C357BC}" presName="compNode" presStyleCnt="0"/>
      <dgm:spPr/>
    </dgm:pt>
    <dgm:pt modelId="{C5BF03CF-9BC8-4C2A-8A28-41943D5556D5}" type="pres">
      <dgm:prSet presAssocID="{7BC08F05-03AF-4126-B053-396187C357BC}" presName="aNode" presStyleLbl="bgShp" presStyleIdx="0" presStyleCnt="3"/>
      <dgm:spPr/>
    </dgm:pt>
    <dgm:pt modelId="{6719C9B1-3CF9-44AD-BC98-30B60CA5A2A0}" type="pres">
      <dgm:prSet presAssocID="{7BC08F05-03AF-4126-B053-396187C357BC}" presName="textNode" presStyleLbl="bgShp" presStyleIdx="0" presStyleCnt="3"/>
      <dgm:spPr/>
    </dgm:pt>
    <dgm:pt modelId="{02790067-0102-44C0-A37B-3C4DCE232787}" type="pres">
      <dgm:prSet presAssocID="{7BC08F05-03AF-4126-B053-396187C357BC}" presName="compChildNode" presStyleCnt="0"/>
      <dgm:spPr/>
    </dgm:pt>
    <dgm:pt modelId="{57C045E8-B0B3-41A8-B9D9-4C2FA1D19B97}" type="pres">
      <dgm:prSet presAssocID="{7BC08F05-03AF-4126-B053-396187C357BC}" presName="theInnerList" presStyleCnt="0"/>
      <dgm:spPr/>
    </dgm:pt>
    <dgm:pt modelId="{A62C815B-3E82-47E4-A5AB-183C1E0D7034}" type="pres">
      <dgm:prSet presAssocID="{B0213BB7-9B4E-416B-9082-1E82541678C8}" presName="childNode" presStyleLbl="node1" presStyleIdx="0" presStyleCnt="6">
        <dgm:presLayoutVars>
          <dgm:bulletEnabled val="1"/>
        </dgm:presLayoutVars>
      </dgm:prSet>
      <dgm:spPr/>
    </dgm:pt>
    <dgm:pt modelId="{8833FF1C-32DF-4EFA-B679-F8A3D65789B2}" type="pres">
      <dgm:prSet presAssocID="{B0213BB7-9B4E-416B-9082-1E82541678C8}" presName="aSpace2" presStyleCnt="0"/>
      <dgm:spPr/>
    </dgm:pt>
    <dgm:pt modelId="{DAD6EDF8-9F94-45D3-A119-45BC7EB96731}" type="pres">
      <dgm:prSet presAssocID="{16969DF0-292C-4ED1-829A-7A7BD7684046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F84D1-E7F5-4CAA-95FB-0E73F55E11E6}" type="pres">
      <dgm:prSet presAssocID="{7BC08F05-03AF-4126-B053-396187C357BC}" presName="aSpace" presStyleCnt="0"/>
      <dgm:spPr/>
    </dgm:pt>
    <dgm:pt modelId="{CB193B24-8383-4CD7-A0A8-83277BA8EE1F}" type="pres">
      <dgm:prSet presAssocID="{22F56FD8-4A56-40D2-B31B-4F138EB871F0}" presName="compNode" presStyleCnt="0"/>
      <dgm:spPr/>
    </dgm:pt>
    <dgm:pt modelId="{C7A06BA7-BEE1-4F74-9848-CD53C16A50E8}" type="pres">
      <dgm:prSet presAssocID="{22F56FD8-4A56-40D2-B31B-4F138EB871F0}" presName="aNode" presStyleLbl="bgShp" presStyleIdx="1" presStyleCnt="3"/>
      <dgm:spPr/>
    </dgm:pt>
    <dgm:pt modelId="{795D2558-95DF-4DF0-84B6-76EB312A9173}" type="pres">
      <dgm:prSet presAssocID="{22F56FD8-4A56-40D2-B31B-4F138EB871F0}" presName="textNode" presStyleLbl="bgShp" presStyleIdx="1" presStyleCnt="3"/>
      <dgm:spPr/>
    </dgm:pt>
    <dgm:pt modelId="{18BBFE59-2FB7-427E-A8E8-4F22A7DF1B84}" type="pres">
      <dgm:prSet presAssocID="{22F56FD8-4A56-40D2-B31B-4F138EB871F0}" presName="compChildNode" presStyleCnt="0"/>
      <dgm:spPr/>
    </dgm:pt>
    <dgm:pt modelId="{AF391E31-FD32-4785-920F-762C5C46DAD7}" type="pres">
      <dgm:prSet presAssocID="{22F56FD8-4A56-40D2-B31B-4F138EB871F0}" presName="theInnerList" presStyleCnt="0"/>
      <dgm:spPr/>
    </dgm:pt>
    <dgm:pt modelId="{A36DD7B5-9AE5-4086-A7C9-5A6912FC069F}" type="pres">
      <dgm:prSet presAssocID="{35947E98-F140-4C1D-9E98-D99CDD67A7F2}" presName="childNode" presStyleLbl="node1" presStyleIdx="2" presStyleCnt="6">
        <dgm:presLayoutVars>
          <dgm:bulletEnabled val="1"/>
        </dgm:presLayoutVars>
      </dgm:prSet>
      <dgm:spPr/>
    </dgm:pt>
    <dgm:pt modelId="{0715E138-19B7-4D86-93DF-05A3D53F2EEF}" type="pres">
      <dgm:prSet presAssocID="{35947E98-F140-4C1D-9E98-D99CDD67A7F2}" presName="aSpace2" presStyleCnt="0"/>
      <dgm:spPr/>
    </dgm:pt>
    <dgm:pt modelId="{CCF9556B-0834-493A-A560-BBCA5274560C}" type="pres">
      <dgm:prSet presAssocID="{08900054-6F1B-405F-AAA4-6695C79F29D9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6316A-878C-452B-83C5-E0DF52ADF247}" type="pres">
      <dgm:prSet presAssocID="{22F56FD8-4A56-40D2-B31B-4F138EB871F0}" presName="aSpace" presStyleCnt="0"/>
      <dgm:spPr/>
    </dgm:pt>
    <dgm:pt modelId="{94CFF358-95A2-4BDA-8C84-1837B69F5593}" type="pres">
      <dgm:prSet presAssocID="{44CB8168-18EF-4D2F-9853-C3C34C00D71D}" presName="compNode" presStyleCnt="0"/>
      <dgm:spPr/>
    </dgm:pt>
    <dgm:pt modelId="{B2336288-B2F6-4E4E-A9AA-687C8184F3C3}" type="pres">
      <dgm:prSet presAssocID="{44CB8168-18EF-4D2F-9853-C3C34C00D71D}" presName="aNode" presStyleLbl="bgShp" presStyleIdx="2" presStyleCnt="3"/>
      <dgm:spPr/>
    </dgm:pt>
    <dgm:pt modelId="{976C5CFA-CAC1-4BF1-8FD4-2902376C5B05}" type="pres">
      <dgm:prSet presAssocID="{44CB8168-18EF-4D2F-9853-C3C34C00D71D}" presName="textNode" presStyleLbl="bgShp" presStyleIdx="2" presStyleCnt="3"/>
      <dgm:spPr/>
    </dgm:pt>
    <dgm:pt modelId="{BF97787E-7B31-4235-9558-7F3370B1201C}" type="pres">
      <dgm:prSet presAssocID="{44CB8168-18EF-4D2F-9853-C3C34C00D71D}" presName="compChildNode" presStyleCnt="0"/>
      <dgm:spPr/>
    </dgm:pt>
    <dgm:pt modelId="{AA3EBE43-D9FD-43BA-AD62-52D85E2ACA48}" type="pres">
      <dgm:prSet presAssocID="{44CB8168-18EF-4D2F-9853-C3C34C00D71D}" presName="theInnerList" presStyleCnt="0"/>
      <dgm:spPr/>
    </dgm:pt>
    <dgm:pt modelId="{03DDD618-40E0-4129-ABD0-3681DD5B6051}" type="pres">
      <dgm:prSet presAssocID="{4969B343-D4EB-43C3-8952-2C562A1F1D56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502A8-BD2A-45A5-9D13-8256BB7D4F85}" type="pres">
      <dgm:prSet presAssocID="{4969B343-D4EB-43C3-8952-2C562A1F1D56}" presName="aSpace2" presStyleCnt="0"/>
      <dgm:spPr/>
    </dgm:pt>
    <dgm:pt modelId="{7868BEFD-6BD2-4863-B386-CF2991F30457}" type="pres">
      <dgm:prSet presAssocID="{FE2A2DA8-7DE9-422A-8BDA-6FA0E6C30B4F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78C1D294-A1A8-46D7-935A-F672E2E90E38}" type="presOf" srcId="{2DE84505-9DAE-42F3-A5A3-D14FF2E4E2BC}" destId="{69C5883B-984F-4AF7-A8B2-6FBD9517EED0}" srcOrd="0" destOrd="0" presId="urn:microsoft.com/office/officeart/2005/8/layout/lProcess2"/>
    <dgm:cxn modelId="{531B2FF6-2A44-4A6D-B305-4208E45EB9D3}" type="presOf" srcId="{7BC08F05-03AF-4126-B053-396187C357BC}" destId="{6719C9B1-3CF9-44AD-BC98-30B60CA5A2A0}" srcOrd="1" destOrd="0" presId="urn:microsoft.com/office/officeart/2005/8/layout/lProcess2"/>
    <dgm:cxn modelId="{A43ECBA2-B398-48EC-8C91-2FC975C55FE7}" type="presOf" srcId="{16969DF0-292C-4ED1-829A-7A7BD7684046}" destId="{DAD6EDF8-9F94-45D3-A119-45BC7EB96731}" srcOrd="0" destOrd="0" presId="urn:microsoft.com/office/officeart/2005/8/layout/lProcess2"/>
    <dgm:cxn modelId="{B975D1EE-D66E-40CF-9037-7EFE99242323}" srcId="{2DE84505-9DAE-42F3-A5A3-D14FF2E4E2BC}" destId="{7BC08F05-03AF-4126-B053-396187C357BC}" srcOrd="0" destOrd="0" parTransId="{B4CA54B6-295B-4A7F-AD07-C21024D6ABF0}" sibTransId="{22DCDCE8-71A5-4091-87A4-EF6C64FEE2F6}"/>
    <dgm:cxn modelId="{41A0E65F-C4A7-46B3-9512-99408B0B1CC6}" type="presOf" srcId="{35947E98-F140-4C1D-9E98-D99CDD67A7F2}" destId="{A36DD7B5-9AE5-4086-A7C9-5A6912FC069F}" srcOrd="0" destOrd="0" presId="urn:microsoft.com/office/officeart/2005/8/layout/lProcess2"/>
    <dgm:cxn modelId="{2C118113-8EE1-47C2-A002-218E0D5F9395}" type="presOf" srcId="{FE2A2DA8-7DE9-422A-8BDA-6FA0E6C30B4F}" destId="{7868BEFD-6BD2-4863-B386-CF2991F30457}" srcOrd="0" destOrd="0" presId="urn:microsoft.com/office/officeart/2005/8/layout/lProcess2"/>
    <dgm:cxn modelId="{E1C00700-29BC-484F-84B1-3814847D45A3}" type="presOf" srcId="{22F56FD8-4A56-40D2-B31B-4F138EB871F0}" destId="{795D2558-95DF-4DF0-84B6-76EB312A9173}" srcOrd="1" destOrd="0" presId="urn:microsoft.com/office/officeart/2005/8/layout/lProcess2"/>
    <dgm:cxn modelId="{F4780C61-CCA0-42B8-B3DC-62A7569A4D53}" srcId="{7BC08F05-03AF-4126-B053-396187C357BC}" destId="{B0213BB7-9B4E-416B-9082-1E82541678C8}" srcOrd="0" destOrd="0" parTransId="{778584FE-9ADF-4C00-BD66-37EB915FDB22}" sibTransId="{55EFE47E-B49B-4EC1-A6FE-27CC88D36684}"/>
    <dgm:cxn modelId="{6654E208-8F8C-492B-8BFA-B8B997B4101B}" srcId="{44CB8168-18EF-4D2F-9853-C3C34C00D71D}" destId="{FE2A2DA8-7DE9-422A-8BDA-6FA0E6C30B4F}" srcOrd="1" destOrd="0" parTransId="{2FC3127F-834A-4853-8B7D-69CDE20228D2}" sibTransId="{95A8EBCE-5AE9-4A75-8DEE-50EFF440F513}"/>
    <dgm:cxn modelId="{66F06A5A-6B6A-4FF3-A797-20CE6724320C}" srcId="{2DE84505-9DAE-42F3-A5A3-D14FF2E4E2BC}" destId="{44CB8168-18EF-4D2F-9853-C3C34C00D71D}" srcOrd="2" destOrd="0" parTransId="{A0113F8F-C3E3-4266-B9C8-0922C5E30181}" sibTransId="{545D0DFB-BDEE-4530-B4CB-EDE0387F27FF}"/>
    <dgm:cxn modelId="{0FA0AC28-30E9-4E22-AA7D-2C5C21E62F2D}" type="presOf" srcId="{B0213BB7-9B4E-416B-9082-1E82541678C8}" destId="{A62C815B-3E82-47E4-A5AB-183C1E0D7034}" srcOrd="0" destOrd="0" presId="urn:microsoft.com/office/officeart/2005/8/layout/lProcess2"/>
    <dgm:cxn modelId="{CB61C4EA-8163-49E6-A062-5C455E287DA8}" srcId="{44CB8168-18EF-4D2F-9853-C3C34C00D71D}" destId="{4969B343-D4EB-43C3-8952-2C562A1F1D56}" srcOrd="0" destOrd="0" parTransId="{F151F006-0EC8-4A17-8E6D-A56615AD1228}" sibTransId="{2A9A51F2-9918-488C-B87E-218DFCCFB728}"/>
    <dgm:cxn modelId="{4832EA72-9AAE-4A33-83A6-CF1B8B59FE38}" srcId="{7BC08F05-03AF-4126-B053-396187C357BC}" destId="{16969DF0-292C-4ED1-829A-7A7BD7684046}" srcOrd="1" destOrd="0" parTransId="{7C5E5883-80C5-45B8-8578-119EA46A694D}" sibTransId="{84222D79-8AD9-446C-8EC3-C7F59E7F7358}"/>
    <dgm:cxn modelId="{A879BB1A-F406-4341-BB71-60FE3D778F47}" type="presOf" srcId="{4969B343-D4EB-43C3-8952-2C562A1F1D56}" destId="{03DDD618-40E0-4129-ABD0-3681DD5B6051}" srcOrd="0" destOrd="0" presId="urn:microsoft.com/office/officeart/2005/8/layout/lProcess2"/>
    <dgm:cxn modelId="{ED2B4E1C-FFCD-492A-BD00-D937719312D9}" type="presOf" srcId="{44CB8168-18EF-4D2F-9853-C3C34C00D71D}" destId="{B2336288-B2F6-4E4E-A9AA-687C8184F3C3}" srcOrd="0" destOrd="0" presId="urn:microsoft.com/office/officeart/2005/8/layout/lProcess2"/>
    <dgm:cxn modelId="{C210315B-D2C6-4417-A5C9-593EEBFB7CED}" type="presOf" srcId="{7BC08F05-03AF-4126-B053-396187C357BC}" destId="{C5BF03CF-9BC8-4C2A-8A28-41943D5556D5}" srcOrd="0" destOrd="0" presId="urn:microsoft.com/office/officeart/2005/8/layout/lProcess2"/>
    <dgm:cxn modelId="{1DE54ED8-39F4-43B3-BE5A-6DFFFA2F5CA7}" type="presOf" srcId="{22F56FD8-4A56-40D2-B31B-4F138EB871F0}" destId="{C7A06BA7-BEE1-4F74-9848-CD53C16A50E8}" srcOrd="0" destOrd="0" presId="urn:microsoft.com/office/officeart/2005/8/layout/lProcess2"/>
    <dgm:cxn modelId="{5798B332-6667-4936-93A8-584734808C65}" srcId="{2DE84505-9DAE-42F3-A5A3-D14FF2E4E2BC}" destId="{22F56FD8-4A56-40D2-B31B-4F138EB871F0}" srcOrd="1" destOrd="0" parTransId="{077C45FE-E69C-48FE-9057-8594558092DE}" sibTransId="{B26163BB-0C08-4079-A036-A5D5531935E9}"/>
    <dgm:cxn modelId="{3ADEE61C-1EED-4843-94A8-BEE01DBB9587}" type="presOf" srcId="{44CB8168-18EF-4D2F-9853-C3C34C00D71D}" destId="{976C5CFA-CAC1-4BF1-8FD4-2902376C5B05}" srcOrd="1" destOrd="0" presId="urn:microsoft.com/office/officeart/2005/8/layout/lProcess2"/>
    <dgm:cxn modelId="{EFA477AE-0434-442F-9F9F-C56FDCB137B4}" type="presOf" srcId="{08900054-6F1B-405F-AAA4-6695C79F29D9}" destId="{CCF9556B-0834-493A-A560-BBCA5274560C}" srcOrd="0" destOrd="0" presId="urn:microsoft.com/office/officeart/2005/8/layout/lProcess2"/>
    <dgm:cxn modelId="{09146A34-9359-474E-93CC-C176F98A3029}" srcId="{22F56FD8-4A56-40D2-B31B-4F138EB871F0}" destId="{35947E98-F140-4C1D-9E98-D99CDD67A7F2}" srcOrd="0" destOrd="0" parTransId="{855EFED9-9DBB-4F48-B309-090013127488}" sibTransId="{B1FC5DC5-0EA4-4F25-B456-29318061E663}"/>
    <dgm:cxn modelId="{C9DFC69B-9605-4CB8-8C8C-D1881DCE0E11}" srcId="{22F56FD8-4A56-40D2-B31B-4F138EB871F0}" destId="{08900054-6F1B-405F-AAA4-6695C79F29D9}" srcOrd="1" destOrd="0" parTransId="{B597F6B9-7D4B-4AF8-B2D7-5E109991EA14}" sibTransId="{05C5B4F9-644C-4681-901B-E287BAFF357E}"/>
    <dgm:cxn modelId="{2A327ECF-24F3-428F-8CD4-1E68E0D76164}" type="presParOf" srcId="{69C5883B-984F-4AF7-A8B2-6FBD9517EED0}" destId="{0A12AC7F-8BA2-4FF3-B788-EAE703B2395C}" srcOrd="0" destOrd="0" presId="urn:microsoft.com/office/officeart/2005/8/layout/lProcess2"/>
    <dgm:cxn modelId="{9077A5B4-0368-4C66-BC82-BF3838E32495}" type="presParOf" srcId="{0A12AC7F-8BA2-4FF3-B788-EAE703B2395C}" destId="{C5BF03CF-9BC8-4C2A-8A28-41943D5556D5}" srcOrd="0" destOrd="0" presId="urn:microsoft.com/office/officeart/2005/8/layout/lProcess2"/>
    <dgm:cxn modelId="{F54707B2-20C5-445C-8D81-59492C150FB3}" type="presParOf" srcId="{0A12AC7F-8BA2-4FF3-B788-EAE703B2395C}" destId="{6719C9B1-3CF9-44AD-BC98-30B60CA5A2A0}" srcOrd="1" destOrd="0" presId="urn:microsoft.com/office/officeart/2005/8/layout/lProcess2"/>
    <dgm:cxn modelId="{8A263FEB-02B2-4E9F-A2D4-905DCDF80493}" type="presParOf" srcId="{0A12AC7F-8BA2-4FF3-B788-EAE703B2395C}" destId="{02790067-0102-44C0-A37B-3C4DCE232787}" srcOrd="2" destOrd="0" presId="urn:microsoft.com/office/officeart/2005/8/layout/lProcess2"/>
    <dgm:cxn modelId="{BD0822B7-FFA6-4541-BBC8-9D99C1DEB71F}" type="presParOf" srcId="{02790067-0102-44C0-A37B-3C4DCE232787}" destId="{57C045E8-B0B3-41A8-B9D9-4C2FA1D19B97}" srcOrd="0" destOrd="0" presId="urn:microsoft.com/office/officeart/2005/8/layout/lProcess2"/>
    <dgm:cxn modelId="{32FE88CD-C1A0-42A4-91E3-E7E77CB592E9}" type="presParOf" srcId="{57C045E8-B0B3-41A8-B9D9-4C2FA1D19B97}" destId="{A62C815B-3E82-47E4-A5AB-183C1E0D7034}" srcOrd="0" destOrd="0" presId="urn:microsoft.com/office/officeart/2005/8/layout/lProcess2"/>
    <dgm:cxn modelId="{A2FE9206-CB68-4DBE-AEC0-077EB022C194}" type="presParOf" srcId="{57C045E8-B0B3-41A8-B9D9-4C2FA1D19B97}" destId="{8833FF1C-32DF-4EFA-B679-F8A3D65789B2}" srcOrd="1" destOrd="0" presId="urn:microsoft.com/office/officeart/2005/8/layout/lProcess2"/>
    <dgm:cxn modelId="{1AFBAD80-3B5E-4783-939F-7BA08F37E90C}" type="presParOf" srcId="{57C045E8-B0B3-41A8-B9D9-4C2FA1D19B97}" destId="{DAD6EDF8-9F94-45D3-A119-45BC7EB96731}" srcOrd="2" destOrd="0" presId="urn:microsoft.com/office/officeart/2005/8/layout/lProcess2"/>
    <dgm:cxn modelId="{89F5B893-4474-4C8E-9957-F415FBBE55BC}" type="presParOf" srcId="{69C5883B-984F-4AF7-A8B2-6FBD9517EED0}" destId="{5FCF84D1-E7F5-4CAA-95FB-0E73F55E11E6}" srcOrd="1" destOrd="0" presId="urn:microsoft.com/office/officeart/2005/8/layout/lProcess2"/>
    <dgm:cxn modelId="{1764D101-5D21-4B1B-BA28-95122E530357}" type="presParOf" srcId="{69C5883B-984F-4AF7-A8B2-6FBD9517EED0}" destId="{CB193B24-8383-4CD7-A0A8-83277BA8EE1F}" srcOrd="2" destOrd="0" presId="urn:microsoft.com/office/officeart/2005/8/layout/lProcess2"/>
    <dgm:cxn modelId="{862601E4-86E5-4548-93A2-01A9E9342604}" type="presParOf" srcId="{CB193B24-8383-4CD7-A0A8-83277BA8EE1F}" destId="{C7A06BA7-BEE1-4F74-9848-CD53C16A50E8}" srcOrd="0" destOrd="0" presId="urn:microsoft.com/office/officeart/2005/8/layout/lProcess2"/>
    <dgm:cxn modelId="{E771CDE0-9B1D-4956-A4AE-97E4CC652735}" type="presParOf" srcId="{CB193B24-8383-4CD7-A0A8-83277BA8EE1F}" destId="{795D2558-95DF-4DF0-84B6-76EB312A9173}" srcOrd="1" destOrd="0" presId="urn:microsoft.com/office/officeart/2005/8/layout/lProcess2"/>
    <dgm:cxn modelId="{A19E03D7-201E-49EC-B461-9101BE39393C}" type="presParOf" srcId="{CB193B24-8383-4CD7-A0A8-83277BA8EE1F}" destId="{18BBFE59-2FB7-427E-A8E8-4F22A7DF1B84}" srcOrd="2" destOrd="0" presId="urn:microsoft.com/office/officeart/2005/8/layout/lProcess2"/>
    <dgm:cxn modelId="{81568385-997E-488F-8707-BEB6B3DB69DF}" type="presParOf" srcId="{18BBFE59-2FB7-427E-A8E8-4F22A7DF1B84}" destId="{AF391E31-FD32-4785-920F-762C5C46DAD7}" srcOrd="0" destOrd="0" presId="urn:microsoft.com/office/officeart/2005/8/layout/lProcess2"/>
    <dgm:cxn modelId="{D57ACFE0-845C-4C36-8225-8D6DCFD42334}" type="presParOf" srcId="{AF391E31-FD32-4785-920F-762C5C46DAD7}" destId="{A36DD7B5-9AE5-4086-A7C9-5A6912FC069F}" srcOrd="0" destOrd="0" presId="urn:microsoft.com/office/officeart/2005/8/layout/lProcess2"/>
    <dgm:cxn modelId="{BCCBA839-1CC7-480C-A42D-2CE486AEDAAF}" type="presParOf" srcId="{AF391E31-FD32-4785-920F-762C5C46DAD7}" destId="{0715E138-19B7-4D86-93DF-05A3D53F2EEF}" srcOrd="1" destOrd="0" presId="urn:microsoft.com/office/officeart/2005/8/layout/lProcess2"/>
    <dgm:cxn modelId="{D9426294-7009-4CA3-AEF7-CA2597B0868E}" type="presParOf" srcId="{AF391E31-FD32-4785-920F-762C5C46DAD7}" destId="{CCF9556B-0834-493A-A560-BBCA5274560C}" srcOrd="2" destOrd="0" presId="urn:microsoft.com/office/officeart/2005/8/layout/lProcess2"/>
    <dgm:cxn modelId="{D01337AE-CC4B-46DC-AF05-A60ADE5511AB}" type="presParOf" srcId="{69C5883B-984F-4AF7-A8B2-6FBD9517EED0}" destId="{F546316A-878C-452B-83C5-E0DF52ADF247}" srcOrd="3" destOrd="0" presId="urn:microsoft.com/office/officeart/2005/8/layout/lProcess2"/>
    <dgm:cxn modelId="{EAE75B45-5AF4-4CF6-BBC9-708BB7B54F9D}" type="presParOf" srcId="{69C5883B-984F-4AF7-A8B2-6FBD9517EED0}" destId="{94CFF358-95A2-4BDA-8C84-1837B69F5593}" srcOrd="4" destOrd="0" presId="urn:microsoft.com/office/officeart/2005/8/layout/lProcess2"/>
    <dgm:cxn modelId="{4F57F6D3-21F6-4FC6-B9CF-A66A1F26A9E0}" type="presParOf" srcId="{94CFF358-95A2-4BDA-8C84-1837B69F5593}" destId="{B2336288-B2F6-4E4E-A9AA-687C8184F3C3}" srcOrd="0" destOrd="0" presId="urn:microsoft.com/office/officeart/2005/8/layout/lProcess2"/>
    <dgm:cxn modelId="{53265C4E-FB87-4F66-82D8-49749FB94F61}" type="presParOf" srcId="{94CFF358-95A2-4BDA-8C84-1837B69F5593}" destId="{976C5CFA-CAC1-4BF1-8FD4-2902376C5B05}" srcOrd="1" destOrd="0" presId="urn:microsoft.com/office/officeart/2005/8/layout/lProcess2"/>
    <dgm:cxn modelId="{4BB8B3E0-4E87-469C-B56E-163FE2082C7F}" type="presParOf" srcId="{94CFF358-95A2-4BDA-8C84-1837B69F5593}" destId="{BF97787E-7B31-4235-9558-7F3370B1201C}" srcOrd="2" destOrd="0" presId="urn:microsoft.com/office/officeart/2005/8/layout/lProcess2"/>
    <dgm:cxn modelId="{F625CEFE-C0E2-436E-A5BA-476C7ED80786}" type="presParOf" srcId="{BF97787E-7B31-4235-9558-7F3370B1201C}" destId="{AA3EBE43-D9FD-43BA-AD62-52D85E2ACA48}" srcOrd="0" destOrd="0" presId="urn:microsoft.com/office/officeart/2005/8/layout/lProcess2"/>
    <dgm:cxn modelId="{C005BE8A-4271-4BC5-9C80-DA3F15238C39}" type="presParOf" srcId="{AA3EBE43-D9FD-43BA-AD62-52D85E2ACA48}" destId="{03DDD618-40E0-4129-ABD0-3681DD5B6051}" srcOrd="0" destOrd="0" presId="urn:microsoft.com/office/officeart/2005/8/layout/lProcess2"/>
    <dgm:cxn modelId="{B05C95AD-4FE6-4C80-B2F0-494E58F3CBCD}" type="presParOf" srcId="{AA3EBE43-D9FD-43BA-AD62-52D85E2ACA48}" destId="{C26502A8-BD2A-45A5-9D13-8256BB7D4F85}" srcOrd="1" destOrd="0" presId="urn:microsoft.com/office/officeart/2005/8/layout/lProcess2"/>
    <dgm:cxn modelId="{7969087E-2734-49E3-9510-212B5F98A16B}" type="presParOf" srcId="{AA3EBE43-D9FD-43BA-AD62-52D85E2ACA48}" destId="{7868BEFD-6BD2-4863-B386-CF2991F3045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1DAE7-DAF2-43C2-A3C2-91B2C4E3B72B}" type="doc">
      <dgm:prSet loTypeId="urn:microsoft.com/office/officeart/2005/8/layout/equation2" loCatId="process" qsTypeId="urn:microsoft.com/office/officeart/2005/8/quickstyle/3d1" qsCatId="3D" csTypeId="urn:microsoft.com/office/officeart/2005/8/colors/colorful5" csCatId="colorful" phldr="1"/>
      <dgm:spPr/>
    </dgm:pt>
    <dgm:pt modelId="{4F52A66A-1CD4-4A95-B7FD-A4E72C07B71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388D3E-EFAE-4EC5-8E7B-5AC3F2B82E2C}" type="parTrans" cxnId="{2E2DE3B8-0B81-4F10-B860-DA5590D8F2EE}">
      <dgm:prSet/>
      <dgm:spPr/>
      <dgm:t>
        <a:bodyPr/>
        <a:lstStyle/>
        <a:p>
          <a:endParaRPr lang="ru-RU"/>
        </a:p>
      </dgm:t>
    </dgm:pt>
    <dgm:pt modelId="{5EF7A6D2-D050-4AE9-BEC4-209F9EBE5397}" type="sibTrans" cxnId="{2E2DE3B8-0B81-4F10-B860-DA5590D8F2EE}">
      <dgm:prSet/>
      <dgm:spPr/>
      <dgm:t>
        <a:bodyPr/>
        <a:lstStyle/>
        <a:p>
          <a:endParaRPr lang="ru-RU" dirty="0"/>
        </a:p>
      </dgm:t>
    </dgm:pt>
    <dgm:pt modelId="{AE417158-481E-4475-BC17-CC1D0C0159F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73A0BF7-4240-4EB7-812B-C5AD6B42FA10}" type="parTrans" cxnId="{8163C6D4-17B0-4D2C-88DA-92874CD73A18}">
      <dgm:prSet/>
      <dgm:spPr/>
      <dgm:t>
        <a:bodyPr/>
        <a:lstStyle/>
        <a:p>
          <a:endParaRPr lang="ru-RU"/>
        </a:p>
      </dgm:t>
    </dgm:pt>
    <dgm:pt modelId="{FAA3EC9F-81B9-4BBA-B22F-B69511685B9A}" type="sibTrans" cxnId="{8163C6D4-17B0-4D2C-88DA-92874CD73A18}">
      <dgm:prSet/>
      <dgm:spPr/>
      <dgm:t>
        <a:bodyPr/>
        <a:lstStyle/>
        <a:p>
          <a:endParaRPr lang="ru-RU" dirty="0"/>
        </a:p>
      </dgm:t>
    </dgm:pt>
    <dgm:pt modelId="{8862EF22-351D-415B-9E9D-EF040879F748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45FEB27-F4FB-40A3-842E-BA1B13ECA4B6}" type="parTrans" cxnId="{C84ACA4C-A869-4EDE-823B-27C18A158E81}">
      <dgm:prSet/>
      <dgm:spPr/>
      <dgm:t>
        <a:bodyPr/>
        <a:lstStyle/>
        <a:p>
          <a:endParaRPr lang="ru-RU"/>
        </a:p>
      </dgm:t>
    </dgm:pt>
    <dgm:pt modelId="{33E5794C-897C-4C60-9F80-92C88324732A}" type="sibTrans" cxnId="{C84ACA4C-A869-4EDE-823B-27C18A158E81}">
      <dgm:prSet/>
      <dgm:spPr/>
      <dgm:t>
        <a:bodyPr/>
        <a:lstStyle/>
        <a:p>
          <a:endParaRPr lang="ru-RU"/>
        </a:p>
      </dgm:t>
    </dgm:pt>
    <dgm:pt modelId="{BC8249B9-2924-4B11-BA98-02F54BEAA317}" type="pres">
      <dgm:prSet presAssocID="{6FC1DAE7-DAF2-43C2-A3C2-91B2C4E3B72B}" presName="Name0" presStyleCnt="0">
        <dgm:presLayoutVars>
          <dgm:dir/>
          <dgm:resizeHandles val="exact"/>
        </dgm:presLayoutVars>
      </dgm:prSet>
      <dgm:spPr/>
    </dgm:pt>
    <dgm:pt modelId="{DAF71362-D0E2-4143-B3F2-93C335997849}" type="pres">
      <dgm:prSet presAssocID="{6FC1DAE7-DAF2-43C2-A3C2-91B2C4E3B72B}" presName="vNodes" presStyleCnt="0"/>
      <dgm:spPr/>
    </dgm:pt>
    <dgm:pt modelId="{5D9B6C8B-B324-4F0A-AD1B-774D3B27ADE3}" type="pres">
      <dgm:prSet presAssocID="{4F52A66A-1CD4-4A95-B7FD-A4E72C07B71C}" presName="node" presStyleLbl="node1" presStyleIdx="0" presStyleCnt="3" custScaleX="109909" custScaleY="114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09F51-EED8-4402-BF44-2DC6FF057A85}" type="pres">
      <dgm:prSet presAssocID="{5EF7A6D2-D050-4AE9-BEC4-209F9EBE5397}" presName="spacerT" presStyleCnt="0"/>
      <dgm:spPr/>
    </dgm:pt>
    <dgm:pt modelId="{AFB8B31B-1DFE-4B2E-ACD7-E26FF38025A8}" type="pres">
      <dgm:prSet presAssocID="{5EF7A6D2-D050-4AE9-BEC4-209F9EBE539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3AAE1C5B-83B0-4806-84D8-4F5B933CFC7C}" type="pres">
      <dgm:prSet presAssocID="{5EF7A6D2-D050-4AE9-BEC4-209F9EBE5397}" presName="spacerB" presStyleCnt="0"/>
      <dgm:spPr/>
    </dgm:pt>
    <dgm:pt modelId="{FA26BC75-8724-4AD4-87F7-667E4E8DCD40}" type="pres">
      <dgm:prSet presAssocID="{AE417158-481E-4475-BC17-CC1D0C0159F6}" presName="node" presStyleLbl="node1" presStyleIdx="1" presStyleCnt="3" custScaleX="118422" custScaleY="120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72EAB-4968-4A84-9066-E04E63C0BBBF}" type="pres">
      <dgm:prSet presAssocID="{6FC1DAE7-DAF2-43C2-A3C2-91B2C4E3B72B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B32F9552-7EF1-4298-BFC7-F24D82C4B9D5}" type="pres">
      <dgm:prSet presAssocID="{6FC1DAE7-DAF2-43C2-A3C2-91B2C4E3B72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DA007FA2-EB2E-4BA8-B65D-425367A7C518}" type="pres">
      <dgm:prSet presAssocID="{6FC1DAE7-DAF2-43C2-A3C2-91B2C4E3B72B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4ACA4C-A869-4EDE-823B-27C18A158E81}" srcId="{6FC1DAE7-DAF2-43C2-A3C2-91B2C4E3B72B}" destId="{8862EF22-351D-415B-9E9D-EF040879F748}" srcOrd="2" destOrd="0" parTransId="{B45FEB27-F4FB-40A3-842E-BA1B13ECA4B6}" sibTransId="{33E5794C-897C-4C60-9F80-92C88324732A}"/>
    <dgm:cxn modelId="{40ED25C8-FEB6-4B67-9748-ADC10E71879C}" type="presOf" srcId="{5EF7A6D2-D050-4AE9-BEC4-209F9EBE5397}" destId="{AFB8B31B-1DFE-4B2E-ACD7-E26FF38025A8}" srcOrd="0" destOrd="0" presId="urn:microsoft.com/office/officeart/2005/8/layout/equation2"/>
    <dgm:cxn modelId="{A5AECBAE-D9EF-483C-9E4F-F49935374927}" type="presOf" srcId="{AE417158-481E-4475-BC17-CC1D0C0159F6}" destId="{FA26BC75-8724-4AD4-87F7-667E4E8DCD40}" srcOrd="0" destOrd="0" presId="urn:microsoft.com/office/officeart/2005/8/layout/equation2"/>
    <dgm:cxn modelId="{A5415FE8-BEF7-42ED-AD4B-A6F704DE68D8}" type="presOf" srcId="{6FC1DAE7-DAF2-43C2-A3C2-91B2C4E3B72B}" destId="{BC8249B9-2924-4B11-BA98-02F54BEAA317}" srcOrd="0" destOrd="0" presId="urn:microsoft.com/office/officeart/2005/8/layout/equation2"/>
    <dgm:cxn modelId="{2E2DE3B8-0B81-4F10-B860-DA5590D8F2EE}" srcId="{6FC1DAE7-DAF2-43C2-A3C2-91B2C4E3B72B}" destId="{4F52A66A-1CD4-4A95-B7FD-A4E72C07B71C}" srcOrd="0" destOrd="0" parTransId="{ED388D3E-EFAE-4EC5-8E7B-5AC3F2B82E2C}" sibTransId="{5EF7A6D2-D050-4AE9-BEC4-209F9EBE5397}"/>
    <dgm:cxn modelId="{7B7114F6-B340-406E-8C1D-6D9BB953161E}" type="presOf" srcId="{4F52A66A-1CD4-4A95-B7FD-A4E72C07B71C}" destId="{5D9B6C8B-B324-4F0A-AD1B-774D3B27ADE3}" srcOrd="0" destOrd="0" presId="urn:microsoft.com/office/officeart/2005/8/layout/equation2"/>
    <dgm:cxn modelId="{C587FC35-46F0-4801-AC24-7BD9A68CF4D3}" type="presOf" srcId="{8862EF22-351D-415B-9E9D-EF040879F748}" destId="{DA007FA2-EB2E-4BA8-B65D-425367A7C518}" srcOrd="0" destOrd="0" presId="urn:microsoft.com/office/officeart/2005/8/layout/equation2"/>
    <dgm:cxn modelId="{018558FA-164E-4FB3-8822-7E736F9F52AB}" type="presOf" srcId="{FAA3EC9F-81B9-4BBA-B22F-B69511685B9A}" destId="{FF272EAB-4968-4A84-9066-E04E63C0BBBF}" srcOrd="0" destOrd="0" presId="urn:microsoft.com/office/officeart/2005/8/layout/equation2"/>
    <dgm:cxn modelId="{8163C6D4-17B0-4D2C-88DA-92874CD73A18}" srcId="{6FC1DAE7-DAF2-43C2-A3C2-91B2C4E3B72B}" destId="{AE417158-481E-4475-BC17-CC1D0C0159F6}" srcOrd="1" destOrd="0" parTransId="{973A0BF7-4240-4EB7-812B-C5AD6B42FA10}" sibTransId="{FAA3EC9F-81B9-4BBA-B22F-B69511685B9A}"/>
    <dgm:cxn modelId="{BFE30CD3-BE89-4BA2-B1DC-4370CC329BE7}" type="presOf" srcId="{FAA3EC9F-81B9-4BBA-B22F-B69511685B9A}" destId="{B32F9552-7EF1-4298-BFC7-F24D82C4B9D5}" srcOrd="1" destOrd="0" presId="urn:microsoft.com/office/officeart/2005/8/layout/equation2"/>
    <dgm:cxn modelId="{3F7D6664-EA64-464E-87D0-1CB63D8EE4B4}" type="presParOf" srcId="{BC8249B9-2924-4B11-BA98-02F54BEAA317}" destId="{DAF71362-D0E2-4143-B3F2-93C335997849}" srcOrd="0" destOrd="0" presId="urn:microsoft.com/office/officeart/2005/8/layout/equation2"/>
    <dgm:cxn modelId="{146CAF13-84F6-4C0F-AEAC-DAF35370EB22}" type="presParOf" srcId="{DAF71362-D0E2-4143-B3F2-93C335997849}" destId="{5D9B6C8B-B324-4F0A-AD1B-774D3B27ADE3}" srcOrd="0" destOrd="0" presId="urn:microsoft.com/office/officeart/2005/8/layout/equation2"/>
    <dgm:cxn modelId="{27BCC468-892B-4A22-9E05-2B3D0DAA3D8C}" type="presParOf" srcId="{DAF71362-D0E2-4143-B3F2-93C335997849}" destId="{27309F51-EED8-4402-BF44-2DC6FF057A85}" srcOrd="1" destOrd="0" presId="urn:microsoft.com/office/officeart/2005/8/layout/equation2"/>
    <dgm:cxn modelId="{16E04763-B640-49CD-9520-BF3FBCFBAF16}" type="presParOf" srcId="{DAF71362-D0E2-4143-B3F2-93C335997849}" destId="{AFB8B31B-1DFE-4B2E-ACD7-E26FF38025A8}" srcOrd="2" destOrd="0" presId="urn:microsoft.com/office/officeart/2005/8/layout/equation2"/>
    <dgm:cxn modelId="{0B34EBA2-0D28-47E5-A3F1-8701F482C884}" type="presParOf" srcId="{DAF71362-D0E2-4143-B3F2-93C335997849}" destId="{3AAE1C5B-83B0-4806-84D8-4F5B933CFC7C}" srcOrd="3" destOrd="0" presId="urn:microsoft.com/office/officeart/2005/8/layout/equation2"/>
    <dgm:cxn modelId="{8326D7B9-3E07-40DB-AD04-4A1B2EAC73A5}" type="presParOf" srcId="{DAF71362-D0E2-4143-B3F2-93C335997849}" destId="{FA26BC75-8724-4AD4-87F7-667E4E8DCD40}" srcOrd="4" destOrd="0" presId="urn:microsoft.com/office/officeart/2005/8/layout/equation2"/>
    <dgm:cxn modelId="{FC6AFC06-4030-44D6-A41B-2B2BE5A7813E}" type="presParOf" srcId="{BC8249B9-2924-4B11-BA98-02F54BEAA317}" destId="{FF272EAB-4968-4A84-9066-E04E63C0BBBF}" srcOrd="1" destOrd="0" presId="urn:microsoft.com/office/officeart/2005/8/layout/equation2"/>
    <dgm:cxn modelId="{5328C072-BC97-4C68-8D6D-871F35DF2369}" type="presParOf" srcId="{FF272EAB-4968-4A84-9066-E04E63C0BBBF}" destId="{B32F9552-7EF1-4298-BFC7-F24D82C4B9D5}" srcOrd="0" destOrd="0" presId="urn:microsoft.com/office/officeart/2005/8/layout/equation2"/>
    <dgm:cxn modelId="{846CA55B-DC4F-455D-A9B7-0A6CC0DE8352}" type="presParOf" srcId="{BC8249B9-2924-4B11-BA98-02F54BEAA317}" destId="{DA007FA2-EB2E-4BA8-B65D-425367A7C518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BA1E5-7255-41FA-A40E-226A035E209D}" type="doc">
      <dgm:prSet loTypeId="urn:microsoft.com/office/officeart/2005/8/layout/equation2" loCatId="process" qsTypeId="urn:microsoft.com/office/officeart/2005/8/quickstyle/3d1" qsCatId="3D" csTypeId="urn:microsoft.com/office/officeart/2005/8/colors/colorful5" csCatId="colorful" phldr="1"/>
      <dgm:spPr/>
    </dgm:pt>
    <dgm:pt modelId="{694E11B5-5E57-4439-A6F0-C6A1C19F14D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9C77935-8690-4F7C-9A72-5B3F45AF4BF5}" type="parTrans" cxnId="{BB901B66-94B2-4329-9903-2EB3B84E404B}">
      <dgm:prSet/>
      <dgm:spPr/>
      <dgm:t>
        <a:bodyPr/>
        <a:lstStyle/>
        <a:p>
          <a:endParaRPr lang="ru-RU"/>
        </a:p>
      </dgm:t>
    </dgm:pt>
    <dgm:pt modelId="{727B3868-49AA-48E5-BF6F-84BE1526C3FB}" type="sibTrans" cxnId="{BB901B66-94B2-4329-9903-2EB3B84E404B}">
      <dgm:prSet/>
      <dgm:spPr/>
      <dgm:t>
        <a:bodyPr/>
        <a:lstStyle/>
        <a:p>
          <a:endParaRPr lang="ru-RU" dirty="0"/>
        </a:p>
      </dgm:t>
    </dgm:pt>
    <dgm:pt modelId="{52EB4B72-6698-4E8F-BB15-5F560C9665D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3556246-F738-4274-81F9-84FC2A500F7F}" type="parTrans" cxnId="{29DBB25B-70F0-4A29-A368-DB3174001319}">
      <dgm:prSet/>
      <dgm:spPr/>
      <dgm:t>
        <a:bodyPr/>
        <a:lstStyle/>
        <a:p>
          <a:endParaRPr lang="ru-RU"/>
        </a:p>
      </dgm:t>
    </dgm:pt>
    <dgm:pt modelId="{20307D6A-A0E5-484A-9765-85727988C1CD}" type="sibTrans" cxnId="{29DBB25B-70F0-4A29-A368-DB3174001319}">
      <dgm:prSet/>
      <dgm:spPr/>
      <dgm:t>
        <a:bodyPr/>
        <a:lstStyle/>
        <a:p>
          <a:endParaRPr lang="ru-RU" dirty="0"/>
        </a:p>
      </dgm:t>
    </dgm:pt>
    <dgm:pt modelId="{679965DC-6B20-40DC-9919-99A4AD2A2168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083BE1F-2D96-47A5-9293-232A473A05FF}" type="parTrans" cxnId="{3B7C7EC8-3F49-4EA6-B384-2E00B01BF63E}">
      <dgm:prSet/>
      <dgm:spPr/>
      <dgm:t>
        <a:bodyPr/>
        <a:lstStyle/>
        <a:p>
          <a:endParaRPr lang="ru-RU"/>
        </a:p>
      </dgm:t>
    </dgm:pt>
    <dgm:pt modelId="{5A210AE8-DAFF-43B5-A457-305F4C905ADC}" type="sibTrans" cxnId="{3B7C7EC8-3F49-4EA6-B384-2E00B01BF63E}">
      <dgm:prSet/>
      <dgm:spPr/>
      <dgm:t>
        <a:bodyPr/>
        <a:lstStyle/>
        <a:p>
          <a:endParaRPr lang="ru-RU"/>
        </a:p>
      </dgm:t>
    </dgm:pt>
    <dgm:pt modelId="{1BFCB04F-3C76-49A1-B527-2259DD81C148}" type="pres">
      <dgm:prSet presAssocID="{EC5BA1E5-7255-41FA-A40E-226A035E209D}" presName="Name0" presStyleCnt="0">
        <dgm:presLayoutVars>
          <dgm:dir/>
          <dgm:resizeHandles val="exact"/>
        </dgm:presLayoutVars>
      </dgm:prSet>
      <dgm:spPr/>
    </dgm:pt>
    <dgm:pt modelId="{22CA3E8B-362A-43EC-97FC-A65CDD9C6A27}" type="pres">
      <dgm:prSet presAssocID="{EC5BA1E5-7255-41FA-A40E-226A035E209D}" presName="vNodes" presStyleCnt="0"/>
      <dgm:spPr/>
    </dgm:pt>
    <dgm:pt modelId="{8A31AD46-97AE-4C78-BD45-B34DCAE9DECA}" type="pres">
      <dgm:prSet presAssocID="{694E11B5-5E57-4439-A6F0-C6A1C19F14DE}" presName="node" presStyleLbl="node1" presStyleIdx="0" presStyleCnt="3" custScaleX="163860" custScaleY="163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D9EDC-8D2F-41FA-A1A4-9D4E33EBA56B}" type="pres">
      <dgm:prSet presAssocID="{727B3868-49AA-48E5-BF6F-84BE1526C3FB}" presName="spacerT" presStyleCnt="0"/>
      <dgm:spPr/>
    </dgm:pt>
    <dgm:pt modelId="{17164709-46D8-4D3D-93FC-467C1631F9D3}" type="pres">
      <dgm:prSet presAssocID="{727B3868-49AA-48E5-BF6F-84BE1526C3F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29B44AF-F782-4C31-82D5-F9E2B3E0440E}" type="pres">
      <dgm:prSet presAssocID="{727B3868-49AA-48E5-BF6F-84BE1526C3FB}" presName="spacerB" presStyleCnt="0"/>
      <dgm:spPr/>
    </dgm:pt>
    <dgm:pt modelId="{B8D1D2CC-FA7D-4AC4-B93E-2BC9D1EB0616}" type="pres">
      <dgm:prSet presAssocID="{52EB4B72-6698-4E8F-BB15-5F560C9665D0}" presName="node" presStyleLbl="node1" presStyleIdx="1" presStyleCnt="3" custScaleX="160546" custScaleY="158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D1ED2-F862-49F2-813B-96FD9113C245}" type="pres">
      <dgm:prSet presAssocID="{EC5BA1E5-7255-41FA-A40E-226A035E209D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6B1216F5-8876-4721-88ED-E2502926E111}" type="pres">
      <dgm:prSet presAssocID="{EC5BA1E5-7255-41FA-A40E-226A035E209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9973C14-87DB-4758-B40A-4DDF44BCA906}" type="pres">
      <dgm:prSet presAssocID="{EC5BA1E5-7255-41FA-A40E-226A035E209D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153FDD-1D2E-4699-A83D-489E1C3B477F}" type="presOf" srcId="{52EB4B72-6698-4E8F-BB15-5F560C9665D0}" destId="{B8D1D2CC-FA7D-4AC4-B93E-2BC9D1EB0616}" srcOrd="0" destOrd="0" presId="urn:microsoft.com/office/officeart/2005/8/layout/equation2"/>
    <dgm:cxn modelId="{3D5C1DF3-B275-4CF7-9E2B-F37BB2BC13C7}" type="presOf" srcId="{EC5BA1E5-7255-41FA-A40E-226A035E209D}" destId="{1BFCB04F-3C76-49A1-B527-2259DD81C148}" srcOrd="0" destOrd="0" presId="urn:microsoft.com/office/officeart/2005/8/layout/equation2"/>
    <dgm:cxn modelId="{29DBB25B-70F0-4A29-A368-DB3174001319}" srcId="{EC5BA1E5-7255-41FA-A40E-226A035E209D}" destId="{52EB4B72-6698-4E8F-BB15-5F560C9665D0}" srcOrd="1" destOrd="0" parTransId="{53556246-F738-4274-81F9-84FC2A500F7F}" sibTransId="{20307D6A-A0E5-484A-9765-85727988C1CD}"/>
    <dgm:cxn modelId="{BB901B66-94B2-4329-9903-2EB3B84E404B}" srcId="{EC5BA1E5-7255-41FA-A40E-226A035E209D}" destId="{694E11B5-5E57-4439-A6F0-C6A1C19F14DE}" srcOrd="0" destOrd="0" parTransId="{C9C77935-8690-4F7C-9A72-5B3F45AF4BF5}" sibTransId="{727B3868-49AA-48E5-BF6F-84BE1526C3FB}"/>
    <dgm:cxn modelId="{3B7C7EC8-3F49-4EA6-B384-2E00B01BF63E}" srcId="{EC5BA1E5-7255-41FA-A40E-226A035E209D}" destId="{679965DC-6B20-40DC-9919-99A4AD2A2168}" srcOrd="2" destOrd="0" parTransId="{5083BE1F-2D96-47A5-9293-232A473A05FF}" sibTransId="{5A210AE8-DAFF-43B5-A457-305F4C905ADC}"/>
    <dgm:cxn modelId="{F9B2D3A5-661A-41B5-9CE3-C858DDBE2E17}" type="presOf" srcId="{694E11B5-5E57-4439-A6F0-C6A1C19F14DE}" destId="{8A31AD46-97AE-4C78-BD45-B34DCAE9DECA}" srcOrd="0" destOrd="0" presId="urn:microsoft.com/office/officeart/2005/8/layout/equation2"/>
    <dgm:cxn modelId="{AB28962C-BEA4-461C-9564-30243A98157D}" type="presOf" srcId="{727B3868-49AA-48E5-BF6F-84BE1526C3FB}" destId="{17164709-46D8-4D3D-93FC-467C1631F9D3}" srcOrd="0" destOrd="0" presId="urn:microsoft.com/office/officeart/2005/8/layout/equation2"/>
    <dgm:cxn modelId="{55433AD6-A80E-4BB1-9282-9C2DCD0EEB96}" type="presOf" srcId="{20307D6A-A0E5-484A-9765-85727988C1CD}" destId="{6B1216F5-8876-4721-88ED-E2502926E111}" srcOrd="1" destOrd="0" presId="urn:microsoft.com/office/officeart/2005/8/layout/equation2"/>
    <dgm:cxn modelId="{E59004CD-817B-40DF-B2F2-399E21544752}" type="presOf" srcId="{679965DC-6B20-40DC-9919-99A4AD2A2168}" destId="{49973C14-87DB-4758-B40A-4DDF44BCA906}" srcOrd="0" destOrd="0" presId="urn:microsoft.com/office/officeart/2005/8/layout/equation2"/>
    <dgm:cxn modelId="{1FB13E6E-CF92-4F87-858A-3CBB859BF593}" type="presOf" srcId="{20307D6A-A0E5-484A-9765-85727988C1CD}" destId="{BACD1ED2-F862-49F2-813B-96FD9113C245}" srcOrd="0" destOrd="0" presId="urn:microsoft.com/office/officeart/2005/8/layout/equation2"/>
    <dgm:cxn modelId="{84B23C55-5A76-481D-B377-E1DE97263A09}" type="presParOf" srcId="{1BFCB04F-3C76-49A1-B527-2259DD81C148}" destId="{22CA3E8B-362A-43EC-97FC-A65CDD9C6A27}" srcOrd="0" destOrd="0" presId="urn:microsoft.com/office/officeart/2005/8/layout/equation2"/>
    <dgm:cxn modelId="{EDCC16A9-AB63-49D2-95B6-9E580194AA22}" type="presParOf" srcId="{22CA3E8B-362A-43EC-97FC-A65CDD9C6A27}" destId="{8A31AD46-97AE-4C78-BD45-B34DCAE9DECA}" srcOrd="0" destOrd="0" presId="urn:microsoft.com/office/officeart/2005/8/layout/equation2"/>
    <dgm:cxn modelId="{3AC1276B-8C33-4155-ACA5-58E46A355662}" type="presParOf" srcId="{22CA3E8B-362A-43EC-97FC-A65CDD9C6A27}" destId="{BECD9EDC-8D2F-41FA-A1A4-9D4E33EBA56B}" srcOrd="1" destOrd="0" presId="urn:microsoft.com/office/officeart/2005/8/layout/equation2"/>
    <dgm:cxn modelId="{83723D1F-CAAF-431E-A0AB-ADA731BA2126}" type="presParOf" srcId="{22CA3E8B-362A-43EC-97FC-A65CDD9C6A27}" destId="{17164709-46D8-4D3D-93FC-467C1631F9D3}" srcOrd="2" destOrd="0" presId="urn:microsoft.com/office/officeart/2005/8/layout/equation2"/>
    <dgm:cxn modelId="{44A07921-2B8D-430C-BA63-3D806F3F428B}" type="presParOf" srcId="{22CA3E8B-362A-43EC-97FC-A65CDD9C6A27}" destId="{C29B44AF-F782-4C31-82D5-F9E2B3E0440E}" srcOrd="3" destOrd="0" presId="urn:microsoft.com/office/officeart/2005/8/layout/equation2"/>
    <dgm:cxn modelId="{9005CFB6-9902-4A2B-AFB4-6E88C18234B3}" type="presParOf" srcId="{22CA3E8B-362A-43EC-97FC-A65CDD9C6A27}" destId="{B8D1D2CC-FA7D-4AC4-B93E-2BC9D1EB0616}" srcOrd="4" destOrd="0" presId="urn:microsoft.com/office/officeart/2005/8/layout/equation2"/>
    <dgm:cxn modelId="{EFF781BE-972F-48C4-8529-923B8D37254A}" type="presParOf" srcId="{1BFCB04F-3C76-49A1-B527-2259DD81C148}" destId="{BACD1ED2-F862-49F2-813B-96FD9113C245}" srcOrd="1" destOrd="0" presId="urn:microsoft.com/office/officeart/2005/8/layout/equation2"/>
    <dgm:cxn modelId="{2BF0C9C8-0B20-44A0-B037-5DBBB6E60FB7}" type="presParOf" srcId="{BACD1ED2-F862-49F2-813B-96FD9113C245}" destId="{6B1216F5-8876-4721-88ED-E2502926E111}" srcOrd="0" destOrd="0" presId="urn:microsoft.com/office/officeart/2005/8/layout/equation2"/>
    <dgm:cxn modelId="{98CA13FE-D7C9-4D4F-B937-F69BCACA44C2}" type="presParOf" srcId="{1BFCB04F-3C76-49A1-B527-2259DD81C148}" destId="{49973C14-87DB-4758-B40A-4DDF44BCA90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E6F0A1-BEA7-4FD8-886E-9C40EBAB27D7}" type="doc">
      <dgm:prSet loTypeId="urn:microsoft.com/office/officeart/2005/8/layout/p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C279490-9D0F-4DF9-BBB4-CF93B28B9F9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DCB4486-AD2A-455F-B9B6-DFA7F49DFACB}" type="parTrans" cxnId="{E8AEACF4-6EAC-4D46-AE52-E7FEE1903AC4}">
      <dgm:prSet/>
      <dgm:spPr/>
      <dgm:t>
        <a:bodyPr/>
        <a:lstStyle/>
        <a:p>
          <a:endParaRPr lang="ru-RU"/>
        </a:p>
      </dgm:t>
    </dgm:pt>
    <dgm:pt modelId="{C607372C-A394-4EB6-B23A-9A01316B8009}" type="sibTrans" cxnId="{E8AEACF4-6EAC-4D46-AE52-E7FEE1903AC4}">
      <dgm:prSet/>
      <dgm:spPr/>
      <dgm:t>
        <a:bodyPr/>
        <a:lstStyle/>
        <a:p>
          <a:endParaRPr lang="ru-RU"/>
        </a:p>
      </dgm:t>
    </dgm:pt>
    <dgm:pt modelId="{966724CD-E1D8-433D-9C5F-D393F7B96EF9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617FF6D-B059-4F14-B2F1-7C667DA6B5B5}" type="parTrans" cxnId="{3D66B74C-798D-478C-AB68-1E8167B3EFA7}">
      <dgm:prSet/>
      <dgm:spPr/>
      <dgm:t>
        <a:bodyPr/>
        <a:lstStyle/>
        <a:p>
          <a:endParaRPr lang="ru-RU"/>
        </a:p>
      </dgm:t>
    </dgm:pt>
    <dgm:pt modelId="{C4834A23-BFE9-4E16-8060-EC8D0DA10A54}" type="sibTrans" cxnId="{3D66B74C-798D-478C-AB68-1E8167B3EFA7}">
      <dgm:prSet/>
      <dgm:spPr/>
      <dgm:t>
        <a:bodyPr/>
        <a:lstStyle/>
        <a:p>
          <a:endParaRPr lang="ru-RU"/>
        </a:p>
      </dgm:t>
    </dgm:pt>
    <dgm:pt modelId="{AE2B3D7F-C70D-4FD7-81D1-41D53C28FF9A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99A64D6-2EFA-481E-81A0-1A8DDF7A8C45}" type="parTrans" cxnId="{F3560A84-0FB8-4D9A-8E63-597DEA1B74C1}">
      <dgm:prSet/>
      <dgm:spPr/>
      <dgm:t>
        <a:bodyPr/>
        <a:lstStyle/>
        <a:p>
          <a:endParaRPr lang="ru-RU"/>
        </a:p>
      </dgm:t>
    </dgm:pt>
    <dgm:pt modelId="{C37583B3-1A7E-4404-B290-20B29E8C071A}" type="sibTrans" cxnId="{F3560A84-0FB8-4D9A-8E63-597DEA1B74C1}">
      <dgm:prSet/>
      <dgm:spPr/>
      <dgm:t>
        <a:bodyPr/>
        <a:lstStyle/>
        <a:p>
          <a:endParaRPr lang="ru-RU"/>
        </a:p>
      </dgm:t>
    </dgm:pt>
    <dgm:pt modelId="{B5281AC1-2B8A-465E-A02F-41BAA5C4319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D5357C8-E2C6-4813-87A2-2479193869C0}" type="parTrans" cxnId="{05FC1362-BB38-4132-BA3A-CBAFAAA4766B}">
      <dgm:prSet/>
      <dgm:spPr/>
      <dgm:t>
        <a:bodyPr/>
        <a:lstStyle/>
        <a:p>
          <a:endParaRPr lang="ru-RU"/>
        </a:p>
      </dgm:t>
    </dgm:pt>
    <dgm:pt modelId="{21280A1D-9295-4989-A8D2-CBB906CAC49B}" type="sibTrans" cxnId="{05FC1362-BB38-4132-BA3A-CBAFAAA4766B}">
      <dgm:prSet/>
      <dgm:spPr/>
      <dgm:t>
        <a:bodyPr/>
        <a:lstStyle/>
        <a:p>
          <a:endParaRPr lang="ru-RU"/>
        </a:p>
      </dgm:t>
    </dgm:pt>
    <dgm:pt modelId="{419E914D-9D25-45B6-81CA-A6E0548A2C1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6FD6EAA-5C2D-4AFB-858F-98825B0E5F78}" type="parTrans" cxnId="{8BA1B085-1198-4028-A9B9-3115719333D3}">
      <dgm:prSet/>
      <dgm:spPr/>
      <dgm:t>
        <a:bodyPr/>
        <a:lstStyle/>
        <a:p>
          <a:endParaRPr lang="ru-RU"/>
        </a:p>
      </dgm:t>
    </dgm:pt>
    <dgm:pt modelId="{AFE5B452-2311-44FF-9DC6-C29C26329E55}" type="sibTrans" cxnId="{8BA1B085-1198-4028-A9B9-3115719333D3}">
      <dgm:prSet/>
      <dgm:spPr/>
      <dgm:t>
        <a:bodyPr/>
        <a:lstStyle/>
        <a:p>
          <a:endParaRPr lang="ru-RU"/>
        </a:p>
      </dgm:t>
    </dgm:pt>
    <dgm:pt modelId="{78BE440F-D3D8-44A2-B448-A973BA6B534B}" type="pres">
      <dgm:prSet presAssocID="{9BE6F0A1-BEA7-4FD8-886E-9C40EBAB27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DE4D40-AC0A-40C6-A5BE-6D827C81C463}" type="pres">
      <dgm:prSet presAssocID="{9BE6F0A1-BEA7-4FD8-886E-9C40EBAB27D7}" presName="bkgdShp" presStyleLbl="alignAccFollowNode1" presStyleIdx="0" presStyleCnt="1"/>
      <dgm:spPr/>
    </dgm:pt>
    <dgm:pt modelId="{A1CACB17-A691-4BED-AECB-3EC1C089A21E}" type="pres">
      <dgm:prSet presAssocID="{9BE6F0A1-BEA7-4FD8-886E-9C40EBAB27D7}" presName="linComp" presStyleCnt="0"/>
      <dgm:spPr/>
    </dgm:pt>
    <dgm:pt modelId="{1AA89E6D-A91B-43A6-B870-A9A8C598C815}" type="pres">
      <dgm:prSet presAssocID="{BC279490-9D0F-4DF9-BBB4-CF93B28B9F95}" presName="compNode" presStyleCnt="0"/>
      <dgm:spPr/>
    </dgm:pt>
    <dgm:pt modelId="{3B06F8D8-BC57-4722-A19F-20FF93DF2527}" type="pres">
      <dgm:prSet presAssocID="{BC279490-9D0F-4DF9-BBB4-CF93B28B9F95}" presName="node" presStyleLbl="node1" presStyleIdx="0" presStyleCnt="5" custScaleX="132392" custScaleY="70943" custLinFactNeighborX="-17630" custLinFactNeighborY="-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F1F82-B891-456B-8D61-B0C6514896F2}" type="pres">
      <dgm:prSet presAssocID="{BC279490-9D0F-4DF9-BBB4-CF93B28B9F95}" presName="invisiNode" presStyleLbl="node1" presStyleIdx="0" presStyleCnt="5"/>
      <dgm:spPr/>
    </dgm:pt>
    <dgm:pt modelId="{790BEC7C-80DE-47BF-8350-48B3B2706C3C}" type="pres">
      <dgm:prSet presAssocID="{BC279490-9D0F-4DF9-BBB4-CF93B28B9F95}" presName="imagNode" presStyleLbl="fgImgPlace1" presStyleIdx="0" presStyleCnt="5" custScaleX="134630" custLinFactNeighborX="-594" custLinFactNeighborY="-301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FABA3B4D-AD97-4E83-80F0-68695E3646FF}" type="pres">
      <dgm:prSet presAssocID="{C607372C-A394-4EB6-B23A-9A01316B80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6089B0-9697-497D-AF3E-5C8ED8CC1E97}" type="pres">
      <dgm:prSet presAssocID="{B5281AC1-2B8A-465E-A02F-41BAA5C43196}" presName="compNode" presStyleCnt="0"/>
      <dgm:spPr/>
    </dgm:pt>
    <dgm:pt modelId="{F07CA696-8AF2-42A8-835A-496E59607399}" type="pres">
      <dgm:prSet presAssocID="{B5281AC1-2B8A-465E-A02F-41BAA5C43196}" presName="node" presStyleLbl="node1" presStyleIdx="1" presStyleCnt="5" custScaleX="140642" custScaleY="70572" custLinFactNeighborX="-11555" custLinFactNeighborY="-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DAC1F-4C8B-41F1-8535-79717F0F65F3}" type="pres">
      <dgm:prSet presAssocID="{B5281AC1-2B8A-465E-A02F-41BAA5C43196}" presName="invisiNode" presStyleLbl="node1" presStyleIdx="1" presStyleCnt="5"/>
      <dgm:spPr/>
    </dgm:pt>
    <dgm:pt modelId="{3222E7C1-83BD-409D-8A7F-63EA12CF85C3}" type="pres">
      <dgm:prSet presAssocID="{B5281AC1-2B8A-465E-A02F-41BAA5C43196}" presName="imagNode" presStyleLbl="fgImgPlace1" presStyleIdx="1" presStyleCnt="5" custScaleX="123246" custScaleY="104233" custLinFactNeighborX="-3743" custLinFactNeighborY="70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F3DF8A0B-37D9-4D8C-86B9-3F4BBC178A94}" type="pres">
      <dgm:prSet presAssocID="{21280A1D-9295-4989-A8D2-CBB906CAC49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50FA9A3-FDC2-4072-9A9F-821CF1EBCA90}" type="pres">
      <dgm:prSet presAssocID="{966724CD-E1D8-433D-9C5F-D393F7B96EF9}" presName="compNode" presStyleCnt="0"/>
      <dgm:spPr/>
    </dgm:pt>
    <dgm:pt modelId="{8440BBB8-0FE5-45B0-8CD3-4A44E9C917AD}" type="pres">
      <dgm:prSet presAssocID="{966724CD-E1D8-433D-9C5F-D393F7B96EF9}" presName="node" presStyleLbl="node1" presStyleIdx="2" presStyleCnt="5" custScaleX="125207" custScaleY="71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34C07-674E-4424-B2C3-7188C56A8316}" type="pres">
      <dgm:prSet presAssocID="{966724CD-E1D8-433D-9C5F-D393F7B96EF9}" presName="invisiNode" presStyleLbl="node1" presStyleIdx="2" presStyleCnt="5"/>
      <dgm:spPr/>
    </dgm:pt>
    <dgm:pt modelId="{77AC01E1-ACF4-4E17-84C7-4078645CDCA9}" type="pres">
      <dgm:prSet presAssocID="{966724CD-E1D8-433D-9C5F-D393F7B96EF9}" presName="imagNode" presStyleLbl="fgImgPlace1" presStyleIdx="2" presStyleCnt="5" custScaleX="124255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4EEC848-8743-4104-A5BD-6BE395E03C66}" type="pres">
      <dgm:prSet presAssocID="{C4834A23-BFE9-4E16-8060-EC8D0DA10A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448D59-1DCF-4E24-8AB1-C37F82A079A0}" type="pres">
      <dgm:prSet presAssocID="{AE2B3D7F-C70D-4FD7-81D1-41D53C28FF9A}" presName="compNode" presStyleCnt="0"/>
      <dgm:spPr/>
    </dgm:pt>
    <dgm:pt modelId="{6B2E2071-C78A-44A6-B3A1-EF4014765350}" type="pres">
      <dgm:prSet presAssocID="{AE2B3D7F-C70D-4FD7-81D1-41D53C28FF9A}" presName="node" presStyleLbl="node1" presStyleIdx="3" presStyleCnt="5" custScaleX="124409" custScaleY="72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076A6-073A-4721-BDA0-F26536E75D6F}" type="pres">
      <dgm:prSet presAssocID="{AE2B3D7F-C70D-4FD7-81D1-41D53C28FF9A}" presName="invisiNode" presStyleLbl="node1" presStyleIdx="3" presStyleCnt="5"/>
      <dgm:spPr/>
    </dgm:pt>
    <dgm:pt modelId="{FA2E8BFA-26D8-486A-993B-0BDE668EA6E6}" type="pres">
      <dgm:prSet presAssocID="{AE2B3D7F-C70D-4FD7-81D1-41D53C28FF9A}" presName="imagNode" presStyleLbl="fgImgPlace1" presStyleIdx="3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BFDF4DE2-F19F-44FA-91AC-9BF402DBC66A}" type="pres">
      <dgm:prSet presAssocID="{C37583B3-1A7E-4404-B290-20B29E8C071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A26D787-89D2-4C00-859C-5BAD5815D9A8}" type="pres">
      <dgm:prSet presAssocID="{419E914D-9D25-45B6-81CA-A6E0548A2C19}" presName="compNode" presStyleCnt="0"/>
      <dgm:spPr/>
    </dgm:pt>
    <dgm:pt modelId="{20E1F76C-EBA7-452D-A542-FE7C7B51B5CF}" type="pres">
      <dgm:prSet presAssocID="{419E914D-9D25-45B6-81CA-A6E0548A2C19}" presName="node" presStyleLbl="node1" presStyleIdx="4" presStyleCnt="5" custScaleX="104767" custScaleY="74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A8D80-AC6E-4225-9425-0402780D30BE}" type="pres">
      <dgm:prSet presAssocID="{419E914D-9D25-45B6-81CA-A6E0548A2C19}" presName="invisiNode" presStyleLbl="node1" presStyleIdx="4" presStyleCnt="5"/>
      <dgm:spPr/>
    </dgm:pt>
    <dgm:pt modelId="{9EB08334-AFE5-4FDF-BE78-FE5DA6835CF5}" type="pres">
      <dgm:prSet presAssocID="{419E914D-9D25-45B6-81CA-A6E0548A2C19}" presName="imagNode" presStyleLbl="fgImgPlace1" presStyleIdx="4" presStyleCnt="5" custLinFactNeighborX="-2951" custLinFactNeighborY="2197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3D66B74C-798D-478C-AB68-1E8167B3EFA7}" srcId="{9BE6F0A1-BEA7-4FD8-886E-9C40EBAB27D7}" destId="{966724CD-E1D8-433D-9C5F-D393F7B96EF9}" srcOrd="2" destOrd="0" parTransId="{A617FF6D-B059-4F14-B2F1-7C667DA6B5B5}" sibTransId="{C4834A23-BFE9-4E16-8060-EC8D0DA10A54}"/>
    <dgm:cxn modelId="{F3560A84-0FB8-4D9A-8E63-597DEA1B74C1}" srcId="{9BE6F0A1-BEA7-4FD8-886E-9C40EBAB27D7}" destId="{AE2B3D7F-C70D-4FD7-81D1-41D53C28FF9A}" srcOrd="3" destOrd="0" parTransId="{F99A64D6-2EFA-481E-81A0-1A8DDF7A8C45}" sibTransId="{C37583B3-1A7E-4404-B290-20B29E8C071A}"/>
    <dgm:cxn modelId="{D06A0CF9-DD6E-493D-9887-1EDA07475436}" type="presOf" srcId="{C37583B3-1A7E-4404-B290-20B29E8C071A}" destId="{BFDF4DE2-F19F-44FA-91AC-9BF402DBC66A}" srcOrd="0" destOrd="0" presId="urn:microsoft.com/office/officeart/2005/8/layout/pList2"/>
    <dgm:cxn modelId="{BECD1CF1-DA4A-4406-80FF-4C31F581A15C}" type="presOf" srcId="{BC279490-9D0F-4DF9-BBB4-CF93B28B9F95}" destId="{3B06F8D8-BC57-4722-A19F-20FF93DF2527}" srcOrd="0" destOrd="0" presId="urn:microsoft.com/office/officeart/2005/8/layout/pList2"/>
    <dgm:cxn modelId="{BCD0D305-3273-436F-A3BF-7B3715E0C440}" type="presOf" srcId="{419E914D-9D25-45B6-81CA-A6E0548A2C19}" destId="{20E1F76C-EBA7-452D-A542-FE7C7B51B5CF}" srcOrd="0" destOrd="0" presId="urn:microsoft.com/office/officeart/2005/8/layout/pList2"/>
    <dgm:cxn modelId="{3126BADD-094A-4CE7-9665-D1CF9103B2ED}" type="presOf" srcId="{C4834A23-BFE9-4E16-8060-EC8D0DA10A54}" destId="{A4EEC848-8743-4104-A5BD-6BE395E03C66}" srcOrd="0" destOrd="0" presId="urn:microsoft.com/office/officeart/2005/8/layout/pList2"/>
    <dgm:cxn modelId="{E8AEACF4-6EAC-4D46-AE52-E7FEE1903AC4}" srcId="{9BE6F0A1-BEA7-4FD8-886E-9C40EBAB27D7}" destId="{BC279490-9D0F-4DF9-BBB4-CF93B28B9F95}" srcOrd="0" destOrd="0" parTransId="{2DCB4486-AD2A-455F-B9B6-DFA7F49DFACB}" sibTransId="{C607372C-A394-4EB6-B23A-9A01316B8009}"/>
    <dgm:cxn modelId="{39C4E357-BEB6-48F8-A44B-9C348FE70355}" type="presOf" srcId="{9BE6F0A1-BEA7-4FD8-886E-9C40EBAB27D7}" destId="{78BE440F-D3D8-44A2-B448-A973BA6B534B}" srcOrd="0" destOrd="0" presId="urn:microsoft.com/office/officeart/2005/8/layout/pList2"/>
    <dgm:cxn modelId="{05FC1362-BB38-4132-BA3A-CBAFAAA4766B}" srcId="{9BE6F0A1-BEA7-4FD8-886E-9C40EBAB27D7}" destId="{B5281AC1-2B8A-465E-A02F-41BAA5C43196}" srcOrd="1" destOrd="0" parTransId="{2D5357C8-E2C6-4813-87A2-2479193869C0}" sibTransId="{21280A1D-9295-4989-A8D2-CBB906CAC49B}"/>
    <dgm:cxn modelId="{CA7E5AC7-2F4E-4F6C-B0CC-B8451741E67B}" type="presOf" srcId="{21280A1D-9295-4989-A8D2-CBB906CAC49B}" destId="{F3DF8A0B-37D9-4D8C-86B9-3F4BBC178A94}" srcOrd="0" destOrd="0" presId="urn:microsoft.com/office/officeart/2005/8/layout/pList2"/>
    <dgm:cxn modelId="{868031E0-1D7A-41D0-AD32-4566C68D873B}" type="presOf" srcId="{B5281AC1-2B8A-465E-A02F-41BAA5C43196}" destId="{F07CA696-8AF2-42A8-835A-496E59607399}" srcOrd="0" destOrd="0" presId="urn:microsoft.com/office/officeart/2005/8/layout/pList2"/>
    <dgm:cxn modelId="{4ABA7DC1-BC84-438E-9074-531DE684C829}" type="presOf" srcId="{AE2B3D7F-C70D-4FD7-81D1-41D53C28FF9A}" destId="{6B2E2071-C78A-44A6-B3A1-EF4014765350}" srcOrd="0" destOrd="0" presId="urn:microsoft.com/office/officeart/2005/8/layout/pList2"/>
    <dgm:cxn modelId="{8BA1B085-1198-4028-A9B9-3115719333D3}" srcId="{9BE6F0A1-BEA7-4FD8-886E-9C40EBAB27D7}" destId="{419E914D-9D25-45B6-81CA-A6E0548A2C19}" srcOrd="4" destOrd="0" parTransId="{B6FD6EAA-5C2D-4AFB-858F-98825B0E5F78}" sibTransId="{AFE5B452-2311-44FF-9DC6-C29C26329E55}"/>
    <dgm:cxn modelId="{8BC533DB-CD9E-49EE-84EA-199F6AE5592E}" type="presOf" srcId="{C607372C-A394-4EB6-B23A-9A01316B8009}" destId="{FABA3B4D-AD97-4E83-80F0-68695E3646FF}" srcOrd="0" destOrd="0" presId="urn:microsoft.com/office/officeart/2005/8/layout/pList2"/>
    <dgm:cxn modelId="{1FBE9A13-0C4A-48D7-A241-203293A7AB61}" type="presOf" srcId="{966724CD-E1D8-433D-9C5F-D393F7B96EF9}" destId="{8440BBB8-0FE5-45B0-8CD3-4A44E9C917AD}" srcOrd="0" destOrd="0" presId="urn:microsoft.com/office/officeart/2005/8/layout/pList2"/>
    <dgm:cxn modelId="{71BDEFE0-7B44-4B0E-90E1-F837E73D8D49}" type="presParOf" srcId="{78BE440F-D3D8-44A2-B448-A973BA6B534B}" destId="{9FDE4D40-AC0A-40C6-A5BE-6D827C81C463}" srcOrd="0" destOrd="0" presId="urn:microsoft.com/office/officeart/2005/8/layout/pList2"/>
    <dgm:cxn modelId="{0433C1E7-E663-4D15-8B03-228DF87F833A}" type="presParOf" srcId="{78BE440F-D3D8-44A2-B448-A973BA6B534B}" destId="{A1CACB17-A691-4BED-AECB-3EC1C089A21E}" srcOrd="1" destOrd="0" presId="urn:microsoft.com/office/officeart/2005/8/layout/pList2"/>
    <dgm:cxn modelId="{B2A66A10-F5BA-4D44-84D5-C581CFDDDF7C}" type="presParOf" srcId="{A1CACB17-A691-4BED-AECB-3EC1C089A21E}" destId="{1AA89E6D-A91B-43A6-B870-A9A8C598C815}" srcOrd="0" destOrd="0" presId="urn:microsoft.com/office/officeart/2005/8/layout/pList2"/>
    <dgm:cxn modelId="{64F728AF-0569-434A-BEED-ED18230967E0}" type="presParOf" srcId="{1AA89E6D-A91B-43A6-B870-A9A8C598C815}" destId="{3B06F8D8-BC57-4722-A19F-20FF93DF2527}" srcOrd="0" destOrd="0" presId="urn:microsoft.com/office/officeart/2005/8/layout/pList2"/>
    <dgm:cxn modelId="{EFB8C5BC-DF6D-4A66-8DE2-0903B2743D16}" type="presParOf" srcId="{1AA89E6D-A91B-43A6-B870-A9A8C598C815}" destId="{925F1F82-B891-456B-8D61-B0C6514896F2}" srcOrd="1" destOrd="0" presId="urn:microsoft.com/office/officeart/2005/8/layout/pList2"/>
    <dgm:cxn modelId="{E1160F6B-F5F2-4730-BA13-F269BC6AC10E}" type="presParOf" srcId="{1AA89E6D-A91B-43A6-B870-A9A8C598C815}" destId="{790BEC7C-80DE-47BF-8350-48B3B2706C3C}" srcOrd="2" destOrd="0" presId="urn:microsoft.com/office/officeart/2005/8/layout/pList2"/>
    <dgm:cxn modelId="{5B32BEB5-96D8-45C5-9787-E8545C8EDB91}" type="presParOf" srcId="{A1CACB17-A691-4BED-AECB-3EC1C089A21E}" destId="{FABA3B4D-AD97-4E83-80F0-68695E3646FF}" srcOrd="1" destOrd="0" presId="urn:microsoft.com/office/officeart/2005/8/layout/pList2"/>
    <dgm:cxn modelId="{4AE4D1B6-1168-4A5F-933C-456F63F3E7DC}" type="presParOf" srcId="{A1CACB17-A691-4BED-AECB-3EC1C089A21E}" destId="{976089B0-9697-497D-AF3E-5C8ED8CC1E97}" srcOrd="2" destOrd="0" presId="urn:microsoft.com/office/officeart/2005/8/layout/pList2"/>
    <dgm:cxn modelId="{A0E249E4-C5D8-4602-82F4-84543F81866A}" type="presParOf" srcId="{976089B0-9697-497D-AF3E-5C8ED8CC1E97}" destId="{F07CA696-8AF2-42A8-835A-496E59607399}" srcOrd="0" destOrd="0" presId="urn:microsoft.com/office/officeart/2005/8/layout/pList2"/>
    <dgm:cxn modelId="{CE805235-E57C-4B3B-AA7E-B529F8DB128D}" type="presParOf" srcId="{976089B0-9697-497D-AF3E-5C8ED8CC1E97}" destId="{C7FDAC1F-4C8B-41F1-8535-79717F0F65F3}" srcOrd="1" destOrd="0" presId="urn:microsoft.com/office/officeart/2005/8/layout/pList2"/>
    <dgm:cxn modelId="{A800B96D-D2BA-4FCD-A865-5BC735A24D42}" type="presParOf" srcId="{976089B0-9697-497D-AF3E-5C8ED8CC1E97}" destId="{3222E7C1-83BD-409D-8A7F-63EA12CF85C3}" srcOrd="2" destOrd="0" presId="urn:microsoft.com/office/officeart/2005/8/layout/pList2"/>
    <dgm:cxn modelId="{F2259007-64FA-4EE5-8E83-4C48A8EA89FF}" type="presParOf" srcId="{A1CACB17-A691-4BED-AECB-3EC1C089A21E}" destId="{F3DF8A0B-37D9-4D8C-86B9-3F4BBC178A94}" srcOrd="3" destOrd="0" presId="urn:microsoft.com/office/officeart/2005/8/layout/pList2"/>
    <dgm:cxn modelId="{8D36529B-7E42-48EB-8672-1FBEE1034C00}" type="presParOf" srcId="{A1CACB17-A691-4BED-AECB-3EC1C089A21E}" destId="{450FA9A3-FDC2-4072-9A9F-821CF1EBCA90}" srcOrd="4" destOrd="0" presId="urn:microsoft.com/office/officeart/2005/8/layout/pList2"/>
    <dgm:cxn modelId="{C491E6C7-BDE4-4129-B25C-F9B0C2B461ED}" type="presParOf" srcId="{450FA9A3-FDC2-4072-9A9F-821CF1EBCA90}" destId="{8440BBB8-0FE5-45B0-8CD3-4A44E9C917AD}" srcOrd="0" destOrd="0" presId="urn:microsoft.com/office/officeart/2005/8/layout/pList2"/>
    <dgm:cxn modelId="{FACBA227-56AC-42D5-ACFD-BAFD618CFD5D}" type="presParOf" srcId="{450FA9A3-FDC2-4072-9A9F-821CF1EBCA90}" destId="{E4834C07-674E-4424-B2C3-7188C56A8316}" srcOrd="1" destOrd="0" presId="urn:microsoft.com/office/officeart/2005/8/layout/pList2"/>
    <dgm:cxn modelId="{65462A0C-844C-4398-B0D9-1D5B146D329F}" type="presParOf" srcId="{450FA9A3-FDC2-4072-9A9F-821CF1EBCA90}" destId="{77AC01E1-ACF4-4E17-84C7-4078645CDCA9}" srcOrd="2" destOrd="0" presId="urn:microsoft.com/office/officeart/2005/8/layout/pList2"/>
    <dgm:cxn modelId="{9E314FA0-B1DF-4E25-8DB2-55AE5B732727}" type="presParOf" srcId="{A1CACB17-A691-4BED-AECB-3EC1C089A21E}" destId="{A4EEC848-8743-4104-A5BD-6BE395E03C66}" srcOrd="5" destOrd="0" presId="urn:microsoft.com/office/officeart/2005/8/layout/pList2"/>
    <dgm:cxn modelId="{CAB62686-8BF3-4A03-BBE4-2AB3D8A0CE36}" type="presParOf" srcId="{A1CACB17-A691-4BED-AECB-3EC1C089A21E}" destId="{57448D59-1DCF-4E24-8AB1-C37F82A079A0}" srcOrd="6" destOrd="0" presId="urn:microsoft.com/office/officeart/2005/8/layout/pList2"/>
    <dgm:cxn modelId="{744FF19B-6E48-49D7-BB93-CE4ED3CBEF46}" type="presParOf" srcId="{57448D59-1DCF-4E24-8AB1-C37F82A079A0}" destId="{6B2E2071-C78A-44A6-B3A1-EF4014765350}" srcOrd="0" destOrd="0" presId="urn:microsoft.com/office/officeart/2005/8/layout/pList2"/>
    <dgm:cxn modelId="{62A59E78-CC3B-4A97-87E6-C72F1A560BE4}" type="presParOf" srcId="{57448D59-1DCF-4E24-8AB1-C37F82A079A0}" destId="{2BA076A6-073A-4721-BDA0-F26536E75D6F}" srcOrd="1" destOrd="0" presId="urn:microsoft.com/office/officeart/2005/8/layout/pList2"/>
    <dgm:cxn modelId="{A894F455-0915-4E0B-9385-FA13A791CEE7}" type="presParOf" srcId="{57448D59-1DCF-4E24-8AB1-C37F82A079A0}" destId="{FA2E8BFA-26D8-486A-993B-0BDE668EA6E6}" srcOrd="2" destOrd="0" presId="urn:microsoft.com/office/officeart/2005/8/layout/pList2"/>
    <dgm:cxn modelId="{A8A31384-731D-4252-9698-C1F1F71FA419}" type="presParOf" srcId="{A1CACB17-A691-4BED-AECB-3EC1C089A21E}" destId="{BFDF4DE2-F19F-44FA-91AC-9BF402DBC66A}" srcOrd="7" destOrd="0" presId="urn:microsoft.com/office/officeart/2005/8/layout/pList2"/>
    <dgm:cxn modelId="{038BBB98-008B-492B-A446-FDC3C03331BC}" type="presParOf" srcId="{A1CACB17-A691-4BED-AECB-3EC1C089A21E}" destId="{5A26D787-89D2-4C00-859C-5BAD5815D9A8}" srcOrd="8" destOrd="0" presId="urn:microsoft.com/office/officeart/2005/8/layout/pList2"/>
    <dgm:cxn modelId="{CC127C0A-F612-4E22-B52C-690ADA549C2C}" type="presParOf" srcId="{5A26D787-89D2-4C00-859C-5BAD5815D9A8}" destId="{20E1F76C-EBA7-452D-A542-FE7C7B51B5CF}" srcOrd="0" destOrd="0" presId="urn:microsoft.com/office/officeart/2005/8/layout/pList2"/>
    <dgm:cxn modelId="{E1CFE753-F95B-4250-8932-C94FE26D7A48}" type="presParOf" srcId="{5A26D787-89D2-4C00-859C-5BAD5815D9A8}" destId="{BF0A8D80-AC6E-4225-9425-0402780D30BE}" srcOrd="1" destOrd="0" presId="urn:microsoft.com/office/officeart/2005/8/layout/pList2"/>
    <dgm:cxn modelId="{E2648A3F-04B0-47A6-9090-0B52BDA7D9FD}" type="presParOf" srcId="{5A26D787-89D2-4C00-859C-5BAD5815D9A8}" destId="{9EB08334-AFE5-4FDF-BE78-FE5DA6835CF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D4527D-0460-4CFC-BA00-598CE54496CC}" type="doc">
      <dgm:prSet loTypeId="urn:microsoft.com/office/officeart/2005/8/layout/bProcess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B96E523-671F-4599-A130-9B316BF4B75C}">
      <dgm:prSet phldrT="[Текст]" phldr="1"/>
      <dgm:spPr/>
      <dgm:t>
        <a:bodyPr/>
        <a:lstStyle/>
        <a:p>
          <a:endParaRPr lang="ru-RU" dirty="0"/>
        </a:p>
      </dgm:t>
    </dgm:pt>
    <dgm:pt modelId="{D06B5D21-4103-4346-81EB-76DCBFB1F4FF}" type="parTrans" cxnId="{AE3FDAAA-8867-419E-B54D-650588A7B51E}">
      <dgm:prSet/>
      <dgm:spPr/>
      <dgm:t>
        <a:bodyPr/>
        <a:lstStyle/>
        <a:p>
          <a:endParaRPr lang="ru-RU"/>
        </a:p>
      </dgm:t>
    </dgm:pt>
    <dgm:pt modelId="{705D6740-D297-4F4C-A2EB-8B9E5A1A5BBE}" type="sibTrans" cxnId="{AE3FDAAA-8867-419E-B54D-650588A7B51E}">
      <dgm:prSet/>
      <dgm:spPr/>
      <dgm:t>
        <a:bodyPr/>
        <a:lstStyle/>
        <a:p>
          <a:endParaRPr lang="ru-RU"/>
        </a:p>
      </dgm:t>
    </dgm:pt>
    <dgm:pt modelId="{98872365-4CFB-4CAE-B132-1409A4E4289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072A112-96EF-42AF-AF95-7CCBDF171B08}" type="parTrans" cxnId="{3E520092-A606-4256-A075-5A20BE25D5FC}">
      <dgm:prSet/>
      <dgm:spPr/>
      <dgm:t>
        <a:bodyPr/>
        <a:lstStyle/>
        <a:p>
          <a:endParaRPr lang="ru-RU"/>
        </a:p>
      </dgm:t>
    </dgm:pt>
    <dgm:pt modelId="{772D827E-30CD-49D2-B801-778D8391AAF8}" type="sibTrans" cxnId="{3E520092-A606-4256-A075-5A20BE25D5FC}">
      <dgm:prSet/>
      <dgm:spPr/>
      <dgm:t>
        <a:bodyPr/>
        <a:lstStyle/>
        <a:p>
          <a:endParaRPr lang="ru-RU"/>
        </a:p>
      </dgm:t>
    </dgm:pt>
    <dgm:pt modelId="{FD3C96F4-486D-4BD3-887F-F7656EC56DE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7367A6F-C723-4181-942A-9F5CBC6472E9}" type="parTrans" cxnId="{7678836F-3C54-4186-A624-90D03C05292D}">
      <dgm:prSet/>
      <dgm:spPr/>
      <dgm:t>
        <a:bodyPr/>
        <a:lstStyle/>
        <a:p>
          <a:endParaRPr lang="ru-RU"/>
        </a:p>
      </dgm:t>
    </dgm:pt>
    <dgm:pt modelId="{50F2D182-A101-40A1-88CC-30D169971AFA}" type="sibTrans" cxnId="{7678836F-3C54-4186-A624-90D03C05292D}">
      <dgm:prSet/>
      <dgm:spPr/>
      <dgm:t>
        <a:bodyPr/>
        <a:lstStyle/>
        <a:p>
          <a:endParaRPr lang="ru-RU"/>
        </a:p>
      </dgm:t>
    </dgm:pt>
    <dgm:pt modelId="{FC3BD167-294C-49C4-94B9-CE64E9B42D2B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2FBAA91-164D-46EB-ACA7-95A0EB36B2A6}" type="parTrans" cxnId="{6075CDBB-51DF-43E8-BE31-DD923F172BC9}">
      <dgm:prSet/>
      <dgm:spPr/>
      <dgm:t>
        <a:bodyPr/>
        <a:lstStyle/>
        <a:p>
          <a:endParaRPr lang="ru-RU"/>
        </a:p>
      </dgm:t>
    </dgm:pt>
    <dgm:pt modelId="{C0815DA1-BC68-4B20-8602-6AB7FA04ACA7}" type="sibTrans" cxnId="{6075CDBB-51DF-43E8-BE31-DD923F172BC9}">
      <dgm:prSet/>
      <dgm:spPr/>
      <dgm:t>
        <a:bodyPr/>
        <a:lstStyle/>
        <a:p>
          <a:endParaRPr lang="ru-RU"/>
        </a:p>
      </dgm:t>
    </dgm:pt>
    <dgm:pt modelId="{3438F250-83BB-4CA1-B465-E75F8509B5A0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745873D-BFF7-42EF-A720-B01FF6D88733}" type="parTrans" cxnId="{F53E4320-F3AE-483E-AC7B-BBB9A080A1AE}">
      <dgm:prSet/>
      <dgm:spPr/>
      <dgm:t>
        <a:bodyPr/>
        <a:lstStyle/>
        <a:p>
          <a:endParaRPr lang="ru-RU"/>
        </a:p>
      </dgm:t>
    </dgm:pt>
    <dgm:pt modelId="{94706845-9136-4BEC-87B6-DFF3AF60C928}" type="sibTrans" cxnId="{F53E4320-F3AE-483E-AC7B-BBB9A080A1AE}">
      <dgm:prSet/>
      <dgm:spPr/>
      <dgm:t>
        <a:bodyPr/>
        <a:lstStyle/>
        <a:p>
          <a:endParaRPr lang="ru-RU"/>
        </a:p>
      </dgm:t>
    </dgm:pt>
    <dgm:pt modelId="{9361957A-8A58-4A56-B9F6-3D1BDEA1A05E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D261807-620C-4C84-A2EB-31895E8CC4E6}" type="parTrans" cxnId="{6B6A1CAD-4B94-4892-9E01-A9D2B2B1ED81}">
      <dgm:prSet/>
      <dgm:spPr/>
      <dgm:t>
        <a:bodyPr/>
        <a:lstStyle/>
        <a:p>
          <a:endParaRPr lang="ru-RU"/>
        </a:p>
      </dgm:t>
    </dgm:pt>
    <dgm:pt modelId="{BD558C21-47BC-46C8-B000-0784CA1450F8}" type="sibTrans" cxnId="{6B6A1CAD-4B94-4892-9E01-A9D2B2B1ED81}">
      <dgm:prSet/>
      <dgm:spPr/>
      <dgm:t>
        <a:bodyPr/>
        <a:lstStyle/>
        <a:p>
          <a:endParaRPr lang="ru-RU"/>
        </a:p>
      </dgm:t>
    </dgm:pt>
    <dgm:pt modelId="{45890310-124D-45CA-A618-70C71810044B}">
      <dgm:prSet phldrT="[Текст]" phldr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36F594-AB38-413E-9939-80F065FE3E6B}" type="sibTrans" cxnId="{7FBA9379-71F5-4D13-9F84-BF9B55870D09}">
      <dgm:prSet/>
      <dgm:spPr/>
      <dgm:t>
        <a:bodyPr/>
        <a:lstStyle/>
        <a:p>
          <a:endParaRPr lang="ru-RU"/>
        </a:p>
      </dgm:t>
    </dgm:pt>
    <dgm:pt modelId="{3B7D7DA5-667D-4D25-AC68-60C7B7CC6126}" type="parTrans" cxnId="{7FBA9379-71F5-4D13-9F84-BF9B55870D09}">
      <dgm:prSet/>
      <dgm:spPr/>
      <dgm:t>
        <a:bodyPr/>
        <a:lstStyle/>
        <a:p>
          <a:endParaRPr lang="ru-RU"/>
        </a:p>
      </dgm:t>
    </dgm:pt>
    <dgm:pt modelId="{7F0EA463-7F60-4919-A781-8A1BCF0AC690}" type="pres">
      <dgm:prSet presAssocID="{D4D4527D-0460-4CFC-BA00-598CE54496C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F453688-CCA2-4DBF-91B2-4A32C4C4ABF3}" type="pres">
      <dgm:prSet presAssocID="{FB96E523-671F-4599-A130-9B316BF4B75C}" presName="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0D00C-FE42-4C5D-9932-243F00BD59BF}" type="pres">
      <dgm:prSet presAssocID="{705D6740-D297-4F4C-A2EB-8B9E5A1A5BBE}" presName="sibTrans" presStyleLbl="sibTrans2D1" presStyleIdx="0" presStyleCnt="6"/>
      <dgm:spPr/>
      <dgm:t>
        <a:bodyPr/>
        <a:lstStyle/>
        <a:p>
          <a:endParaRPr lang="ru-RU"/>
        </a:p>
      </dgm:t>
    </dgm:pt>
    <dgm:pt modelId="{BBF4DB36-4752-419C-A11C-D9915FD48687}" type="pres">
      <dgm:prSet presAssocID="{98872365-4CFB-4CAE-B132-1409A4E42895}" presName="middleNode" presStyleCnt="0"/>
      <dgm:spPr/>
    </dgm:pt>
    <dgm:pt modelId="{BBB05DB5-5FDE-44AB-AC17-D6A7FF4660F1}" type="pres">
      <dgm:prSet presAssocID="{98872365-4CFB-4CAE-B132-1409A4E42895}" presName="padding" presStyleLbl="node1" presStyleIdx="0" presStyleCnt="7"/>
      <dgm:spPr/>
    </dgm:pt>
    <dgm:pt modelId="{EC25476F-F325-48F1-A6FE-03A5F4EC9F88}" type="pres">
      <dgm:prSet presAssocID="{98872365-4CFB-4CAE-B132-1409A4E42895}" presName="shape" presStyleLbl="node1" presStyleIdx="1" presStyleCnt="7" custScaleX="184999" custScaleY="193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2D551-5242-445A-A916-D832CCE9F379}" type="pres">
      <dgm:prSet presAssocID="{772D827E-30CD-49D2-B801-778D8391AAF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387688F2-5291-49C3-BD29-EC29FA411FE7}" type="pres">
      <dgm:prSet presAssocID="{FD3C96F4-486D-4BD3-887F-F7656EC56DE6}" presName="middleNode" presStyleCnt="0"/>
      <dgm:spPr/>
    </dgm:pt>
    <dgm:pt modelId="{A028C068-56AF-4DA1-9FDE-E58542CBC336}" type="pres">
      <dgm:prSet presAssocID="{FD3C96F4-486D-4BD3-887F-F7656EC56DE6}" presName="padding" presStyleLbl="node1" presStyleIdx="1" presStyleCnt="7"/>
      <dgm:spPr/>
    </dgm:pt>
    <dgm:pt modelId="{D8422DB5-02F9-4544-AFDA-5B8C817462F5}" type="pres">
      <dgm:prSet presAssocID="{FD3C96F4-486D-4BD3-887F-F7656EC56DE6}" presName="shape" presStyleLbl="node1" presStyleIdx="2" presStyleCnt="7" custScaleX="200663" custScaleY="192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EE33A-3B35-45A2-94BE-725BA9A4C1A8}" type="pres">
      <dgm:prSet presAssocID="{50F2D182-A101-40A1-88CC-30D169971AFA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80C2BF7-F8AC-486C-B4E4-2701EB51BC7A}" type="pres">
      <dgm:prSet presAssocID="{45890310-124D-45CA-A618-70C71810044B}" presName="middleNode" presStyleCnt="0"/>
      <dgm:spPr/>
    </dgm:pt>
    <dgm:pt modelId="{AC7FBB94-FE1F-4AF1-B2DC-407A0DAB77F8}" type="pres">
      <dgm:prSet presAssocID="{45890310-124D-45CA-A618-70C71810044B}" presName="padding" presStyleLbl="node1" presStyleIdx="2" presStyleCnt="7"/>
      <dgm:spPr/>
    </dgm:pt>
    <dgm:pt modelId="{176A6342-8258-4493-9DF6-63692FD396EA}" type="pres">
      <dgm:prSet presAssocID="{45890310-124D-45CA-A618-70C71810044B}" presName="shape" presStyleLbl="node1" presStyleIdx="3" presStyleCnt="7" custScaleX="180160" custScaleY="180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37839-C0AD-419A-AD7A-421EF44DBF8A}" type="pres">
      <dgm:prSet presAssocID="{A836F594-AB38-413E-9939-80F065FE3E6B}" presName="sibTrans" presStyleLbl="sibTrans2D1" presStyleIdx="3" presStyleCnt="6"/>
      <dgm:spPr/>
      <dgm:t>
        <a:bodyPr/>
        <a:lstStyle/>
        <a:p>
          <a:endParaRPr lang="ru-RU"/>
        </a:p>
      </dgm:t>
    </dgm:pt>
    <dgm:pt modelId="{C02B11E5-0FC0-4712-A3A6-6DB2C3278668}" type="pres">
      <dgm:prSet presAssocID="{FC3BD167-294C-49C4-94B9-CE64E9B42D2B}" presName="middleNode" presStyleCnt="0"/>
      <dgm:spPr/>
    </dgm:pt>
    <dgm:pt modelId="{30EA45E4-39B1-4088-91E0-D76CA88F5283}" type="pres">
      <dgm:prSet presAssocID="{FC3BD167-294C-49C4-94B9-CE64E9B42D2B}" presName="padding" presStyleLbl="node1" presStyleIdx="3" presStyleCnt="7"/>
      <dgm:spPr/>
    </dgm:pt>
    <dgm:pt modelId="{B9938AB1-E8C3-4422-9E3D-0E323077522D}" type="pres">
      <dgm:prSet presAssocID="{FC3BD167-294C-49C4-94B9-CE64E9B42D2B}" presName="shape" presStyleLbl="node1" presStyleIdx="4" presStyleCnt="7" custScaleX="189161" custScaleY="203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84CA0-A268-4940-A775-4BDDCB6B9909}" type="pres">
      <dgm:prSet presAssocID="{C0815DA1-BC68-4B20-8602-6AB7FA04ACA7}" presName="sibTrans" presStyleLbl="sibTrans2D1" presStyleIdx="4" presStyleCnt="6"/>
      <dgm:spPr/>
      <dgm:t>
        <a:bodyPr/>
        <a:lstStyle/>
        <a:p>
          <a:endParaRPr lang="ru-RU"/>
        </a:p>
      </dgm:t>
    </dgm:pt>
    <dgm:pt modelId="{39A097BC-2C98-44F9-A7A8-294DCDBA69CF}" type="pres">
      <dgm:prSet presAssocID="{3438F250-83BB-4CA1-B465-E75F8509B5A0}" presName="middleNode" presStyleCnt="0"/>
      <dgm:spPr/>
    </dgm:pt>
    <dgm:pt modelId="{E5846600-6A1A-499B-B723-0A84B12980A8}" type="pres">
      <dgm:prSet presAssocID="{3438F250-83BB-4CA1-B465-E75F8509B5A0}" presName="padding" presStyleLbl="node1" presStyleIdx="4" presStyleCnt="7"/>
      <dgm:spPr/>
    </dgm:pt>
    <dgm:pt modelId="{8DEBE732-B850-4771-89E3-E72EA628E39B}" type="pres">
      <dgm:prSet presAssocID="{3438F250-83BB-4CA1-B465-E75F8509B5A0}" presName="shape" presStyleLbl="node1" presStyleIdx="5" presStyleCnt="7" custScaleX="186150" custScaleY="173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BA5BF-B93C-4ADA-9887-6AD874CD4450}" type="pres">
      <dgm:prSet presAssocID="{94706845-9136-4BEC-87B6-DFF3AF60C928}" presName="sibTrans" presStyleLbl="sibTrans2D1" presStyleIdx="5" presStyleCnt="6"/>
      <dgm:spPr/>
      <dgm:t>
        <a:bodyPr/>
        <a:lstStyle/>
        <a:p>
          <a:endParaRPr lang="ru-RU"/>
        </a:p>
      </dgm:t>
    </dgm:pt>
    <dgm:pt modelId="{68C2F179-9E62-427F-9516-D431CE04AEF2}" type="pres">
      <dgm:prSet presAssocID="{9361957A-8A58-4A56-B9F6-3D1BDEA1A05E}" presName="lastNode" presStyleLbl="node1" presStyleIdx="6" presStyleCnt="7" custScaleX="118088" custScaleY="114040" custLinFactNeighborX="-14328" custLinFactNeighborY="-84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40F74E-5702-4215-8170-0D6F3632D746}" type="presOf" srcId="{772D827E-30CD-49D2-B801-778D8391AAF8}" destId="{AFB2D551-5242-445A-A916-D832CCE9F379}" srcOrd="0" destOrd="0" presId="urn:microsoft.com/office/officeart/2005/8/layout/bProcess2"/>
    <dgm:cxn modelId="{66AA95A1-F6D4-4465-874B-EBB63E91DC39}" type="presOf" srcId="{D4D4527D-0460-4CFC-BA00-598CE54496CC}" destId="{7F0EA463-7F60-4919-A781-8A1BCF0AC690}" srcOrd="0" destOrd="0" presId="urn:microsoft.com/office/officeart/2005/8/layout/bProcess2"/>
    <dgm:cxn modelId="{EBDA987F-0160-4875-973F-55F06E78BA56}" type="presOf" srcId="{FC3BD167-294C-49C4-94B9-CE64E9B42D2B}" destId="{B9938AB1-E8C3-4422-9E3D-0E323077522D}" srcOrd="0" destOrd="0" presId="urn:microsoft.com/office/officeart/2005/8/layout/bProcess2"/>
    <dgm:cxn modelId="{019E441B-D384-499F-931A-D0B1A1EC4C19}" type="presOf" srcId="{FB96E523-671F-4599-A130-9B316BF4B75C}" destId="{6F453688-CCA2-4DBF-91B2-4A32C4C4ABF3}" srcOrd="0" destOrd="0" presId="urn:microsoft.com/office/officeart/2005/8/layout/bProcess2"/>
    <dgm:cxn modelId="{D6472FC7-D911-4F36-A4BA-7A23F5A9D5BC}" type="presOf" srcId="{50F2D182-A101-40A1-88CC-30D169971AFA}" destId="{3F3EE33A-3B35-45A2-94BE-725BA9A4C1A8}" srcOrd="0" destOrd="0" presId="urn:microsoft.com/office/officeart/2005/8/layout/bProcess2"/>
    <dgm:cxn modelId="{7D2743C7-D683-47CB-96C4-82707F516673}" type="presOf" srcId="{98872365-4CFB-4CAE-B132-1409A4E42895}" destId="{EC25476F-F325-48F1-A6FE-03A5F4EC9F88}" srcOrd="0" destOrd="0" presId="urn:microsoft.com/office/officeart/2005/8/layout/bProcess2"/>
    <dgm:cxn modelId="{6075CDBB-51DF-43E8-BE31-DD923F172BC9}" srcId="{D4D4527D-0460-4CFC-BA00-598CE54496CC}" destId="{FC3BD167-294C-49C4-94B9-CE64E9B42D2B}" srcOrd="4" destOrd="0" parTransId="{12FBAA91-164D-46EB-ACA7-95A0EB36B2A6}" sibTransId="{C0815DA1-BC68-4B20-8602-6AB7FA04ACA7}"/>
    <dgm:cxn modelId="{7926DFBD-F628-43A6-8090-CB88D3377C7D}" type="presOf" srcId="{705D6740-D297-4F4C-A2EB-8B9E5A1A5BBE}" destId="{C8B0D00C-FE42-4C5D-9932-243F00BD59BF}" srcOrd="0" destOrd="0" presId="urn:microsoft.com/office/officeart/2005/8/layout/bProcess2"/>
    <dgm:cxn modelId="{3E520092-A606-4256-A075-5A20BE25D5FC}" srcId="{D4D4527D-0460-4CFC-BA00-598CE54496CC}" destId="{98872365-4CFB-4CAE-B132-1409A4E42895}" srcOrd="1" destOrd="0" parTransId="{2072A112-96EF-42AF-AF95-7CCBDF171B08}" sibTransId="{772D827E-30CD-49D2-B801-778D8391AAF8}"/>
    <dgm:cxn modelId="{AE3FDAAA-8867-419E-B54D-650588A7B51E}" srcId="{D4D4527D-0460-4CFC-BA00-598CE54496CC}" destId="{FB96E523-671F-4599-A130-9B316BF4B75C}" srcOrd="0" destOrd="0" parTransId="{D06B5D21-4103-4346-81EB-76DCBFB1F4FF}" sibTransId="{705D6740-D297-4F4C-A2EB-8B9E5A1A5BBE}"/>
    <dgm:cxn modelId="{6B6A1CAD-4B94-4892-9E01-A9D2B2B1ED81}" srcId="{D4D4527D-0460-4CFC-BA00-598CE54496CC}" destId="{9361957A-8A58-4A56-B9F6-3D1BDEA1A05E}" srcOrd="6" destOrd="0" parTransId="{AD261807-620C-4C84-A2EB-31895E8CC4E6}" sibTransId="{BD558C21-47BC-46C8-B000-0784CA1450F8}"/>
    <dgm:cxn modelId="{7FBA9379-71F5-4D13-9F84-BF9B55870D09}" srcId="{D4D4527D-0460-4CFC-BA00-598CE54496CC}" destId="{45890310-124D-45CA-A618-70C71810044B}" srcOrd="3" destOrd="0" parTransId="{3B7D7DA5-667D-4D25-AC68-60C7B7CC6126}" sibTransId="{A836F594-AB38-413E-9939-80F065FE3E6B}"/>
    <dgm:cxn modelId="{7678836F-3C54-4186-A624-90D03C05292D}" srcId="{D4D4527D-0460-4CFC-BA00-598CE54496CC}" destId="{FD3C96F4-486D-4BD3-887F-F7656EC56DE6}" srcOrd="2" destOrd="0" parTransId="{27367A6F-C723-4181-942A-9F5CBC6472E9}" sibTransId="{50F2D182-A101-40A1-88CC-30D169971AFA}"/>
    <dgm:cxn modelId="{30850D44-94D1-41C4-B818-E5B501DA5A43}" type="presOf" srcId="{9361957A-8A58-4A56-B9F6-3D1BDEA1A05E}" destId="{68C2F179-9E62-427F-9516-D431CE04AEF2}" srcOrd="0" destOrd="0" presId="urn:microsoft.com/office/officeart/2005/8/layout/bProcess2"/>
    <dgm:cxn modelId="{9CCA6AB1-D81D-4F25-B5D6-13C8C34924B9}" type="presOf" srcId="{3438F250-83BB-4CA1-B465-E75F8509B5A0}" destId="{8DEBE732-B850-4771-89E3-E72EA628E39B}" srcOrd="0" destOrd="0" presId="urn:microsoft.com/office/officeart/2005/8/layout/bProcess2"/>
    <dgm:cxn modelId="{AAD572C3-C7A9-4C87-A015-33A51A1691E7}" type="presOf" srcId="{FD3C96F4-486D-4BD3-887F-F7656EC56DE6}" destId="{D8422DB5-02F9-4544-AFDA-5B8C817462F5}" srcOrd="0" destOrd="0" presId="urn:microsoft.com/office/officeart/2005/8/layout/bProcess2"/>
    <dgm:cxn modelId="{D8D6689C-FB56-4A0E-B573-E0F50BF2AB86}" type="presOf" srcId="{A836F594-AB38-413E-9939-80F065FE3E6B}" destId="{A3437839-C0AD-419A-AD7A-421EF44DBF8A}" srcOrd="0" destOrd="0" presId="urn:microsoft.com/office/officeart/2005/8/layout/bProcess2"/>
    <dgm:cxn modelId="{F53E4320-F3AE-483E-AC7B-BBB9A080A1AE}" srcId="{D4D4527D-0460-4CFC-BA00-598CE54496CC}" destId="{3438F250-83BB-4CA1-B465-E75F8509B5A0}" srcOrd="5" destOrd="0" parTransId="{9745873D-BFF7-42EF-A720-B01FF6D88733}" sibTransId="{94706845-9136-4BEC-87B6-DFF3AF60C928}"/>
    <dgm:cxn modelId="{FCDBBA93-EBDA-4BAB-BA06-13F81BC90CA6}" type="presOf" srcId="{94706845-9136-4BEC-87B6-DFF3AF60C928}" destId="{D50BA5BF-B93C-4ADA-9887-6AD874CD4450}" srcOrd="0" destOrd="0" presId="urn:microsoft.com/office/officeart/2005/8/layout/bProcess2"/>
    <dgm:cxn modelId="{0D2A811E-37AA-439F-A7A4-2D7B27D5C797}" type="presOf" srcId="{45890310-124D-45CA-A618-70C71810044B}" destId="{176A6342-8258-4493-9DF6-63692FD396EA}" srcOrd="0" destOrd="0" presId="urn:microsoft.com/office/officeart/2005/8/layout/bProcess2"/>
    <dgm:cxn modelId="{9C7E72DF-72AC-4F47-809D-82A068A018B0}" type="presOf" srcId="{C0815DA1-BC68-4B20-8602-6AB7FA04ACA7}" destId="{96E84CA0-A268-4940-A775-4BDDCB6B9909}" srcOrd="0" destOrd="0" presId="urn:microsoft.com/office/officeart/2005/8/layout/bProcess2"/>
    <dgm:cxn modelId="{4896421E-C7EA-4D73-B99A-D60A48E223C8}" type="presParOf" srcId="{7F0EA463-7F60-4919-A781-8A1BCF0AC690}" destId="{6F453688-CCA2-4DBF-91B2-4A32C4C4ABF3}" srcOrd="0" destOrd="0" presId="urn:microsoft.com/office/officeart/2005/8/layout/bProcess2"/>
    <dgm:cxn modelId="{4C6378E7-3703-4AAF-9094-B36A1D006F1D}" type="presParOf" srcId="{7F0EA463-7F60-4919-A781-8A1BCF0AC690}" destId="{C8B0D00C-FE42-4C5D-9932-243F00BD59BF}" srcOrd="1" destOrd="0" presId="urn:microsoft.com/office/officeart/2005/8/layout/bProcess2"/>
    <dgm:cxn modelId="{9AC2E59A-E531-4967-B7E8-8D1FF9DCF922}" type="presParOf" srcId="{7F0EA463-7F60-4919-A781-8A1BCF0AC690}" destId="{BBF4DB36-4752-419C-A11C-D9915FD48687}" srcOrd="2" destOrd="0" presId="urn:microsoft.com/office/officeart/2005/8/layout/bProcess2"/>
    <dgm:cxn modelId="{184FBD4D-4A4E-4D90-8063-534D01A980E3}" type="presParOf" srcId="{BBF4DB36-4752-419C-A11C-D9915FD48687}" destId="{BBB05DB5-5FDE-44AB-AC17-D6A7FF4660F1}" srcOrd="0" destOrd="0" presId="urn:microsoft.com/office/officeart/2005/8/layout/bProcess2"/>
    <dgm:cxn modelId="{7899814D-E67F-4468-B738-250C416C8F01}" type="presParOf" srcId="{BBF4DB36-4752-419C-A11C-D9915FD48687}" destId="{EC25476F-F325-48F1-A6FE-03A5F4EC9F88}" srcOrd="1" destOrd="0" presId="urn:microsoft.com/office/officeart/2005/8/layout/bProcess2"/>
    <dgm:cxn modelId="{A7164A0B-EBC6-45A8-B1AC-07C83906E17F}" type="presParOf" srcId="{7F0EA463-7F60-4919-A781-8A1BCF0AC690}" destId="{AFB2D551-5242-445A-A916-D832CCE9F379}" srcOrd="3" destOrd="0" presId="urn:microsoft.com/office/officeart/2005/8/layout/bProcess2"/>
    <dgm:cxn modelId="{B950B03C-0DAD-446A-9B06-582E961E4D73}" type="presParOf" srcId="{7F0EA463-7F60-4919-A781-8A1BCF0AC690}" destId="{387688F2-5291-49C3-BD29-EC29FA411FE7}" srcOrd="4" destOrd="0" presId="urn:microsoft.com/office/officeart/2005/8/layout/bProcess2"/>
    <dgm:cxn modelId="{9C0AC351-AAC9-44C0-8627-471EB2B3F9D4}" type="presParOf" srcId="{387688F2-5291-49C3-BD29-EC29FA411FE7}" destId="{A028C068-56AF-4DA1-9FDE-E58542CBC336}" srcOrd="0" destOrd="0" presId="urn:microsoft.com/office/officeart/2005/8/layout/bProcess2"/>
    <dgm:cxn modelId="{3754A3F9-3C24-475F-9672-EBBD21ACE864}" type="presParOf" srcId="{387688F2-5291-49C3-BD29-EC29FA411FE7}" destId="{D8422DB5-02F9-4544-AFDA-5B8C817462F5}" srcOrd="1" destOrd="0" presId="urn:microsoft.com/office/officeart/2005/8/layout/bProcess2"/>
    <dgm:cxn modelId="{AB79586B-608C-4074-9E28-2AD74AE53445}" type="presParOf" srcId="{7F0EA463-7F60-4919-A781-8A1BCF0AC690}" destId="{3F3EE33A-3B35-45A2-94BE-725BA9A4C1A8}" srcOrd="5" destOrd="0" presId="urn:microsoft.com/office/officeart/2005/8/layout/bProcess2"/>
    <dgm:cxn modelId="{F4949F1D-5EBF-4771-9834-3A6208083922}" type="presParOf" srcId="{7F0EA463-7F60-4919-A781-8A1BCF0AC690}" destId="{980C2BF7-F8AC-486C-B4E4-2701EB51BC7A}" srcOrd="6" destOrd="0" presId="urn:microsoft.com/office/officeart/2005/8/layout/bProcess2"/>
    <dgm:cxn modelId="{767EF34F-5519-4CCE-A69A-BEAFC4DF5C84}" type="presParOf" srcId="{980C2BF7-F8AC-486C-B4E4-2701EB51BC7A}" destId="{AC7FBB94-FE1F-4AF1-B2DC-407A0DAB77F8}" srcOrd="0" destOrd="0" presId="urn:microsoft.com/office/officeart/2005/8/layout/bProcess2"/>
    <dgm:cxn modelId="{1EBB1F17-24FE-4410-BD4D-736B4FBBA988}" type="presParOf" srcId="{980C2BF7-F8AC-486C-B4E4-2701EB51BC7A}" destId="{176A6342-8258-4493-9DF6-63692FD396EA}" srcOrd="1" destOrd="0" presId="urn:microsoft.com/office/officeart/2005/8/layout/bProcess2"/>
    <dgm:cxn modelId="{E68F2FF7-26F2-46E5-A4BD-C33FC37D21FD}" type="presParOf" srcId="{7F0EA463-7F60-4919-A781-8A1BCF0AC690}" destId="{A3437839-C0AD-419A-AD7A-421EF44DBF8A}" srcOrd="7" destOrd="0" presId="urn:microsoft.com/office/officeart/2005/8/layout/bProcess2"/>
    <dgm:cxn modelId="{69C2FE77-A4A0-49C9-8B8B-8ADCF77A5CD9}" type="presParOf" srcId="{7F0EA463-7F60-4919-A781-8A1BCF0AC690}" destId="{C02B11E5-0FC0-4712-A3A6-6DB2C3278668}" srcOrd="8" destOrd="0" presId="urn:microsoft.com/office/officeart/2005/8/layout/bProcess2"/>
    <dgm:cxn modelId="{1C52F2F9-D16B-4537-8037-FC5F19143851}" type="presParOf" srcId="{C02B11E5-0FC0-4712-A3A6-6DB2C3278668}" destId="{30EA45E4-39B1-4088-91E0-D76CA88F5283}" srcOrd="0" destOrd="0" presId="urn:microsoft.com/office/officeart/2005/8/layout/bProcess2"/>
    <dgm:cxn modelId="{AE2124F4-2374-4DE0-9A65-5394E3585FB0}" type="presParOf" srcId="{C02B11E5-0FC0-4712-A3A6-6DB2C3278668}" destId="{B9938AB1-E8C3-4422-9E3D-0E323077522D}" srcOrd="1" destOrd="0" presId="urn:microsoft.com/office/officeart/2005/8/layout/bProcess2"/>
    <dgm:cxn modelId="{8689FCEF-5CC1-47A8-A638-AD10E0E5E951}" type="presParOf" srcId="{7F0EA463-7F60-4919-A781-8A1BCF0AC690}" destId="{96E84CA0-A268-4940-A775-4BDDCB6B9909}" srcOrd="9" destOrd="0" presId="urn:microsoft.com/office/officeart/2005/8/layout/bProcess2"/>
    <dgm:cxn modelId="{8A59BF73-C6D5-4055-81B9-0203B4F45536}" type="presParOf" srcId="{7F0EA463-7F60-4919-A781-8A1BCF0AC690}" destId="{39A097BC-2C98-44F9-A7A8-294DCDBA69CF}" srcOrd="10" destOrd="0" presId="urn:microsoft.com/office/officeart/2005/8/layout/bProcess2"/>
    <dgm:cxn modelId="{D71210D4-9EFA-4E5F-AB27-67729EC0C393}" type="presParOf" srcId="{39A097BC-2C98-44F9-A7A8-294DCDBA69CF}" destId="{E5846600-6A1A-499B-B723-0A84B12980A8}" srcOrd="0" destOrd="0" presId="urn:microsoft.com/office/officeart/2005/8/layout/bProcess2"/>
    <dgm:cxn modelId="{9685C1FB-45AC-42C5-90DD-CA4A1FF8462A}" type="presParOf" srcId="{39A097BC-2C98-44F9-A7A8-294DCDBA69CF}" destId="{8DEBE732-B850-4771-89E3-E72EA628E39B}" srcOrd="1" destOrd="0" presId="urn:microsoft.com/office/officeart/2005/8/layout/bProcess2"/>
    <dgm:cxn modelId="{73814ED2-1955-4BC2-A5EB-6B7579417D2C}" type="presParOf" srcId="{7F0EA463-7F60-4919-A781-8A1BCF0AC690}" destId="{D50BA5BF-B93C-4ADA-9887-6AD874CD4450}" srcOrd="11" destOrd="0" presId="urn:microsoft.com/office/officeart/2005/8/layout/bProcess2"/>
    <dgm:cxn modelId="{0F3FA59D-48CA-4005-A70B-086A998A61BD}" type="presParOf" srcId="{7F0EA463-7F60-4919-A781-8A1BCF0AC690}" destId="{68C2F179-9E62-427F-9516-D431CE04AEF2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C9A421-11A7-4D60-9EF7-8BD7FAC3DC3D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A74D7DC-53CE-4EEB-9BEB-F26E0A365AE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D324443-1F72-42AB-962F-B4FEDCE17774}" type="parTrans" cxnId="{2BB3BF0D-7A46-404A-8FD9-82E863E485AF}">
      <dgm:prSet/>
      <dgm:spPr/>
      <dgm:t>
        <a:bodyPr/>
        <a:lstStyle/>
        <a:p>
          <a:endParaRPr lang="ru-RU"/>
        </a:p>
      </dgm:t>
    </dgm:pt>
    <dgm:pt modelId="{49E038EC-F454-4843-8979-AC019DF7BCF1}" type="sibTrans" cxnId="{2BB3BF0D-7A46-404A-8FD9-82E863E485AF}">
      <dgm:prSet/>
      <dgm:spPr/>
      <dgm:t>
        <a:bodyPr/>
        <a:lstStyle/>
        <a:p>
          <a:endParaRPr lang="ru-RU"/>
        </a:p>
      </dgm:t>
    </dgm:pt>
    <dgm:pt modelId="{99841A6D-AF04-4756-990A-7A0F05882810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E336FA2-B578-472B-AD02-1CE3D0004F37}" type="parTrans" cxnId="{E7021F32-A5F0-49F6-85BC-ABA53A137335}">
      <dgm:prSet/>
      <dgm:spPr/>
      <dgm:t>
        <a:bodyPr/>
        <a:lstStyle/>
        <a:p>
          <a:endParaRPr lang="ru-RU" dirty="0"/>
        </a:p>
      </dgm:t>
    </dgm:pt>
    <dgm:pt modelId="{409C367C-EC44-423B-99DC-EFD05FFABC84}" type="sibTrans" cxnId="{E7021F32-A5F0-49F6-85BC-ABA53A137335}">
      <dgm:prSet/>
      <dgm:spPr/>
      <dgm:t>
        <a:bodyPr/>
        <a:lstStyle/>
        <a:p>
          <a:endParaRPr lang="ru-RU"/>
        </a:p>
      </dgm:t>
    </dgm:pt>
    <dgm:pt modelId="{2756896B-1B55-4536-9FBB-E3C7D022B5B4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A7E5155-7AF9-4BA1-8A94-43801DD4B267}" type="parTrans" cxnId="{30C1476E-A75F-4FED-A73B-86A672CECF6B}">
      <dgm:prSet/>
      <dgm:spPr/>
      <dgm:t>
        <a:bodyPr/>
        <a:lstStyle/>
        <a:p>
          <a:endParaRPr lang="ru-RU" dirty="0"/>
        </a:p>
      </dgm:t>
    </dgm:pt>
    <dgm:pt modelId="{D57DB8A0-E5D9-4CBE-ADAB-4CA5473342B5}" type="sibTrans" cxnId="{30C1476E-A75F-4FED-A73B-86A672CECF6B}">
      <dgm:prSet/>
      <dgm:spPr/>
      <dgm:t>
        <a:bodyPr/>
        <a:lstStyle/>
        <a:p>
          <a:endParaRPr lang="ru-RU"/>
        </a:p>
      </dgm:t>
    </dgm:pt>
    <dgm:pt modelId="{A8138ABE-2E43-44C4-9CBA-3F807C2D27B6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B027A9D-633C-4500-BAC3-CF2150D50B22}" type="parTrans" cxnId="{C8EE9694-33FF-47AF-B702-8A1204239126}">
      <dgm:prSet/>
      <dgm:spPr/>
      <dgm:t>
        <a:bodyPr/>
        <a:lstStyle/>
        <a:p>
          <a:endParaRPr lang="ru-RU" dirty="0"/>
        </a:p>
      </dgm:t>
    </dgm:pt>
    <dgm:pt modelId="{4FB4976E-476A-4ABA-9D06-6DAA77186AC8}" type="sibTrans" cxnId="{C8EE9694-33FF-47AF-B702-8A1204239126}">
      <dgm:prSet/>
      <dgm:spPr/>
      <dgm:t>
        <a:bodyPr/>
        <a:lstStyle/>
        <a:p>
          <a:endParaRPr lang="ru-RU"/>
        </a:p>
      </dgm:t>
    </dgm:pt>
    <dgm:pt modelId="{4CE5F3E2-0712-4E28-AC87-9660D4D577FE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F2B55F5-7341-4B45-85AA-4480D5550CD4}" type="parTrans" cxnId="{3DF4AAB0-E69B-4D63-8745-6C8D476BE19A}">
      <dgm:prSet/>
      <dgm:spPr/>
      <dgm:t>
        <a:bodyPr/>
        <a:lstStyle/>
        <a:p>
          <a:endParaRPr lang="ru-RU" dirty="0"/>
        </a:p>
      </dgm:t>
    </dgm:pt>
    <dgm:pt modelId="{AF944AFE-A554-438C-AC52-F8DB3AEE0B61}" type="sibTrans" cxnId="{3DF4AAB0-E69B-4D63-8745-6C8D476BE19A}">
      <dgm:prSet/>
      <dgm:spPr/>
      <dgm:t>
        <a:bodyPr/>
        <a:lstStyle/>
        <a:p>
          <a:endParaRPr lang="ru-RU"/>
        </a:p>
      </dgm:t>
    </dgm:pt>
    <dgm:pt modelId="{CC165282-F9CC-44E8-A4C2-FAC72EACE4B3}" type="pres">
      <dgm:prSet presAssocID="{D0C9A421-11A7-4D60-9EF7-8BD7FAC3DC3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0B46EF-EAE8-4FF3-9976-032FAF6DC658}" type="pres">
      <dgm:prSet presAssocID="{2A74D7DC-53CE-4EEB-9BEB-F26E0A365AE9}" presName="centerShape" presStyleLbl="node0" presStyleIdx="0" presStyleCnt="1" custScaleX="99431" custScaleY="102871"/>
      <dgm:spPr/>
      <dgm:t>
        <a:bodyPr/>
        <a:lstStyle/>
        <a:p>
          <a:endParaRPr lang="ru-RU"/>
        </a:p>
      </dgm:t>
    </dgm:pt>
    <dgm:pt modelId="{C6A4BBBF-38B5-4F6B-B059-96F719528C4B}" type="pres">
      <dgm:prSet presAssocID="{2E336FA2-B578-472B-AD02-1CE3D0004F37}" presName="parTrans" presStyleLbl="sibTrans2D1" presStyleIdx="0" presStyleCnt="4"/>
      <dgm:spPr/>
      <dgm:t>
        <a:bodyPr/>
        <a:lstStyle/>
        <a:p>
          <a:endParaRPr lang="ru-RU"/>
        </a:p>
      </dgm:t>
    </dgm:pt>
    <dgm:pt modelId="{555F40B8-7E05-4429-AC74-CF99D42EBAA7}" type="pres">
      <dgm:prSet presAssocID="{2E336FA2-B578-472B-AD02-1CE3D0004F3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D0907B4-E86E-4197-A3D9-499EEE185E21}" type="pres">
      <dgm:prSet presAssocID="{99841A6D-AF04-4756-990A-7A0F05882810}" presName="node" presStyleLbl="node1" presStyleIdx="0" presStyleCnt="4" custRadScaleRad="130759" custRadScaleInc="-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ADEF6-19B6-4971-B4A7-B5B73CC88C3A}" type="pres">
      <dgm:prSet presAssocID="{DA7E5155-7AF9-4BA1-8A94-43801DD4B267}" presName="parTrans" presStyleLbl="sibTrans2D1" presStyleIdx="1" presStyleCnt="4"/>
      <dgm:spPr/>
      <dgm:t>
        <a:bodyPr/>
        <a:lstStyle/>
        <a:p>
          <a:endParaRPr lang="ru-RU"/>
        </a:p>
      </dgm:t>
    </dgm:pt>
    <dgm:pt modelId="{FC86F85F-E560-4FD5-A68A-A59302E7E32E}" type="pres">
      <dgm:prSet presAssocID="{DA7E5155-7AF9-4BA1-8A94-43801DD4B26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6493354-40A6-45EF-9352-90EB95E24FCA}" type="pres">
      <dgm:prSet presAssocID="{2756896B-1B55-4536-9FBB-E3C7D022B5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A16E2-20D5-49D1-8284-19A95692A9DE}" type="pres">
      <dgm:prSet presAssocID="{AB027A9D-633C-4500-BAC3-CF2150D50B2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16994F0A-C6B6-48EC-855A-86F5156E2CBB}" type="pres">
      <dgm:prSet presAssocID="{AB027A9D-633C-4500-BAC3-CF2150D50B2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8A8969E-A01C-4C20-9DD0-790FCD862B70}" type="pres">
      <dgm:prSet presAssocID="{A8138ABE-2E43-44C4-9CBA-3F807C2D27B6}" presName="node" presStyleLbl="node1" presStyleIdx="2" presStyleCnt="4" custRadScaleRad="95610" custRadScaleInc="-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B8A16-3E89-45FC-B588-BB2BBCC36343}" type="pres">
      <dgm:prSet presAssocID="{BF2B55F5-7341-4B45-85AA-4480D5550CD4}" presName="parTrans" presStyleLbl="sibTrans2D1" presStyleIdx="3" presStyleCnt="4"/>
      <dgm:spPr/>
      <dgm:t>
        <a:bodyPr/>
        <a:lstStyle/>
        <a:p>
          <a:endParaRPr lang="ru-RU"/>
        </a:p>
      </dgm:t>
    </dgm:pt>
    <dgm:pt modelId="{A73CC9FF-1159-4E6C-8392-BCEEE3BD66B9}" type="pres">
      <dgm:prSet presAssocID="{BF2B55F5-7341-4B45-85AA-4480D5550CD4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99D0D14-4A21-4214-969D-B9F993FB9C4A}" type="pres">
      <dgm:prSet presAssocID="{4CE5F3E2-0712-4E28-AC87-9660D4D577FE}" presName="node" presStyleLbl="node1" presStyleIdx="3" presStyleCnt="4" custRadScaleRad="129386" custRadScaleInc="2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316F3A-6B59-4A97-B08A-87D2018102C0}" type="presOf" srcId="{2A74D7DC-53CE-4EEB-9BEB-F26E0A365AE9}" destId="{550B46EF-EAE8-4FF3-9976-032FAF6DC658}" srcOrd="0" destOrd="0" presId="urn:microsoft.com/office/officeart/2005/8/layout/radial5"/>
    <dgm:cxn modelId="{BC7A5499-584B-427A-A105-B53921D75C11}" type="presOf" srcId="{4CE5F3E2-0712-4E28-AC87-9660D4D577FE}" destId="{499D0D14-4A21-4214-969D-B9F993FB9C4A}" srcOrd="0" destOrd="0" presId="urn:microsoft.com/office/officeart/2005/8/layout/radial5"/>
    <dgm:cxn modelId="{2BB3BF0D-7A46-404A-8FD9-82E863E485AF}" srcId="{D0C9A421-11A7-4D60-9EF7-8BD7FAC3DC3D}" destId="{2A74D7DC-53CE-4EEB-9BEB-F26E0A365AE9}" srcOrd="0" destOrd="0" parTransId="{AD324443-1F72-42AB-962F-B4FEDCE17774}" sibTransId="{49E038EC-F454-4843-8979-AC019DF7BCF1}"/>
    <dgm:cxn modelId="{BFC8547F-3762-4E18-B8CC-2051AC5B9D03}" type="presOf" srcId="{99841A6D-AF04-4756-990A-7A0F05882810}" destId="{FD0907B4-E86E-4197-A3D9-499EEE185E21}" srcOrd="0" destOrd="0" presId="urn:microsoft.com/office/officeart/2005/8/layout/radial5"/>
    <dgm:cxn modelId="{30C1476E-A75F-4FED-A73B-86A672CECF6B}" srcId="{2A74D7DC-53CE-4EEB-9BEB-F26E0A365AE9}" destId="{2756896B-1B55-4536-9FBB-E3C7D022B5B4}" srcOrd="1" destOrd="0" parTransId="{DA7E5155-7AF9-4BA1-8A94-43801DD4B267}" sibTransId="{D57DB8A0-E5D9-4CBE-ADAB-4CA5473342B5}"/>
    <dgm:cxn modelId="{85308726-B1F2-4FE1-B0CA-F5C9E2BC0C3B}" type="presOf" srcId="{A8138ABE-2E43-44C4-9CBA-3F807C2D27B6}" destId="{F8A8969E-A01C-4C20-9DD0-790FCD862B70}" srcOrd="0" destOrd="0" presId="urn:microsoft.com/office/officeart/2005/8/layout/radial5"/>
    <dgm:cxn modelId="{C8EE9694-33FF-47AF-B702-8A1204239126}" srcId="{2A74D7DC-53CE-4EEB-9BEB-F26E0A365AE9}" destId="{A8138ABE-2E43-44C4-9CBA-3F807C2D27B6}" srcOrd="2" destOrd="0" parTransId="{AB027A9D-633C-4500-BAC3-CF2150D50B22}" sibTransId="{4FB4976E-476A-4ABA-9D06-6DAA77186AC8}"/>
    <dgm:cxn modelId="{721A93DB-5567-473C-A7DB-3282AD0079F5}" type="presOf" srcId="{BF2B55F5-7341-4B45-85AA-4480D5550CD4}" destId="{AFCB8A16-3E89-45FC-B588-BB2BBCC36343}" srcOrd="0" destOrd="0" presId="urn:microsoft.com/office/officeart/2005/8/layout/radial5"/>
    <dgm:cxn modelId="{3DF4AAB0-E69B-4D63-8745-6C8D476BE19A}" srcId="{2A74D7DC-53CE-4EEB-9BEB-F26E0A365AE9}" destId="{4CE5F3E2-0712-4E28-AC87-9660D4D577FE}" srcOrd="3" destOrd="0" parTransId="{BF2B55F5-7341-4B45-85AA-4480D5550CD4}" sibTransId="{AF944AFE-A554-438C-AC52-F8DB3AEE0B61}"/>
    <dgm:cxn modelId="{4860EAD4-1966-4AA6-A979-BAC0DCF1D664}" type="presOf" srcId="{BF2B55F5-7341-4B45-85AA-4480D5550CD4}" destId="{A73CC9FF-1159-4E6C-8392-BCEEE3BD66B9}" srcOrd="1" destOrd="0" presId="urn:microsoft.com/office/officeart/2005/8/layout/radial5"/>
    <dgm:cxn modelId="{F3997D13-81DA-4ADF-A086-1CAD26CD646C}" type="presOf" srcId="{2E336FA2-B578-472B-AD02-1CE3D0004F37}" destId="{555F40B8-7E05-4429-AC74-CF99D42EBAA7}" srcOrd="1" destOrd="0" presId="urn:microsoft.com/office/officeart/2005/8/layout/radial5"/>
    <dgm:cxn modelId="{CCF76D74-F81E-412A-A711-53B3D39A6B38}" type="presOf" srcId="{2756896B-1B55-4536-9FBB-E3C7D022B5B4}" destId="{76493354-40A6-45EF-9352-90EB95E24FCA}" srcOrd="0" destOrd="0" presId="urn:microsoft.com/office/officeart/2005/8/layout/radial5"/>
    <dgm:cxn modelId="{B99A0B0C-12FF-4DC0-AFFA-26C9247942D6}" type="presOf" srcId="{AB027A9D-633C-4500-BAC3-CF2150D50B22}" destId="{490A16E2-20D5-49D1-8284-19A95692A9DE}" srcOrd="0" destOrd="0" presId="urn:microsoft.com/office/officeart/2005/8/layout/radial5"/>
    <dgm:cxn modelId="{B18BC01E-9B86-4E34-9BB8-1897BE182558}" type="presOf" srcId="{DA7E5155-7AF9-4BA1-8A94-43801DD4B267}" destId="{094ADEF6-19B6-4971-B4A7-B5B73CC88C3A}" srcOrd="0" destOrd="0" presId="urn:microsoft.com/office/officeart/2005/8/layout/radial5"/>
    <dgm:cxn modelId="{8EC29303-1297-48A5-BC02-C81E6DD2C018}" type="presOf" srcId="{2E336FA2-B578-472B-AD02-1CE3D0004F37}" destId="{C6A4BBBF-38B5-4F6B-B059-96F719528C4B}" srcOrd="0" destOrd="0" presId="urn:microsoft.com/office/officeart/2005/8/layout/radial5"/>
    <dgm:cxn modelId="{51A19BDE-0C9F-4BCF-A243-864EC61E61E5}" type="presOf" srcId="{DA7E5155-7AF9-4BA1-8A94-43801DD4B267}" destId="{FC86F85F-E560-4FD5-A68A-A59302E7E32E}" srcOrd="1" destOrd="0" presId="urn:microsoft.com/office/officeart/2005/8/layout/radial5"/>
    <dgm:cxn modelId="{8AE37425-B4D5-4054-95E9-84B6B224CCBD}" type="presOf" srcId="{AB027A9D-633C-4500-BAC3-CF2150D50B22}" destId="{16994F0A-C6B6-48EC-855A-86F5156E2CBB}" srcOrd="1" destOrd="0" presId="urn:microsoft.com/office/officeart/2005/8/layout/radial5"/>
    <dgm:cxn modelId="{E7021F32-A5F0-49F6-85BC-ABA53A137335}" srcId="{2A74D7DC-53CE-4EEB-9BEB-F26E0A365AE9}" destId="{99841A6D-AF04-4756-990A-7A0F05882810}" srcOrd="0" destOrd="0" parTransId="{2E336FA2-B578-472B-AD02-1CE3D0004F37}" sibTransId="{409C367C-EC44-423B-99DC-EFD05FFABC84}"/>
    <dgm:cxn modelId="{3BA488AB-E4E2-40DC-BF66-D3F551728A2E}" type="presOf" srcId="{D0C9A421-11A7-4D60-9EF7-8BD7FAC3DC3D}" destId="{CC165282-F9CC-44E8-A4C2-FAC72EACE4B3}" srcOrd="0" destOrd="0" presId="urn:microsoft.com/office/officeart/2005/8/layout/radial5"/>
    <dgm:cxn modelId="{088F21FE-A3EC-48FE-B348-C871783F9D73}" type="presParOf" srcId="{CC165282-F9CC-44E8-A4C2-FAC72EACE4B3}" destId="{550B46EF-EAE8-4FF3-9976-032FAF6DC658}" srcOrd="0" destOrd="0" presId="urn:microsoft.com/office/officeart/2005/8/layout/radial5"/>
    <dgm:cxn modelId="{1103FFE1-6C83-4A4F-950B-2E4C0E1134F6}" type="presParOf" srcId="{CC165282-F9CC-44E8-A4C2-FAC72EACE4B3}" destId="{C6A4BBBF-38B5-4F6B-B059-96F719528C4B}" srcOrd="1" destOrd="0" presId="urn:microsoft.com/office/officeart/2005/8/layout/radial5"/>
    <dgm:cxn modelId="{45E9A2D0-AC58-4C1A-A143-33FB9C06F89E}" type="presParOf" srcId="{C6A4BBBF-38B5-4F6B-B059-96F719528C4B}" destId="{555F40B8-7E05-4429-AC74-CF99D42EBAA7}" srcOrd="0" destOrd="0" presId="urn:microsoft.com/office/officeart/2005/8/layout/radial5"/>
    <dgm:cxn modelId="{904F9595-1744-4172-87D5-0E364123513D}" type="presParOf" srcId="{CC165282-F9CC-44E8-A4C2-FAC72EACE4B3}" destId="{FD0907B4-E86E-4197-A3D9-499EEE185E21}" srcOrd="2" destOrd="0" presId="urn:microsoft.com/office/officeart/2005/8/layout/radial5"/>
    <dgm:cxn modelId="{0F4F3655-7285-4CC7-9899-E5BBE85A7FD4}" type="presParOf" srcId="{CC165282-F9CC-44E8-A4C2-FAC72EACE4B3}" destId="{094ADEF6-19B6-4971-B4A7-B5B73CC88C3A}" srcOrd="3" destOrd="0" presId="urn:microsoft.com/office/officeart/2005/8/layout/radial5"/>
    <dgm:cxn modelId="{DB0A1CFC-36B4-412E-B608-CB810EF1161C}" type="presParOf" srcId="{094ADEF6-19B6-4971-B4A7-B5B73CC88C3A}" destId="{FC86F85F-E560-4FD5-A68A-A59302E7E32E}" srcOrd="0" destOrd="0" presId="urn:microsoft.com/office/officeart/2005/8/layout/radial5"/>
    <dgm:cxn modelId="{54625B96-A79C-4D8A-8DC4-DEBFF646FD55}" type="presParOf" srcId="{CC165282-F9CC-44E8-A4C2-FAC72EACE4B3}" destId="{76493354-40A6-45EF-9352-90EB95E24FCA}" srcOrd="4" destOrd="0" presId="urn:microsoft.com/office/officeart/2005/8/layout/radial5"/>
    <dgm:cxn modelId="{87039E37-4D1C-4BD2-90A9-CC8336FD6918}" type="presParOf" srcId="{CC165282-F9CC-44E8-A4C2-FAC72EACE4B3}" destId="{490A16E2-20D5-49D1-8284-19A95692A9DE}" srcOrd="5" destOrd="0" presId="urn:microsoft.com/office/officeart/2005/8/layout/radial5"/>
    <dgm:cxn modelId="{1F9D9E10-80F4-44FF-8FBC-215E1BCCAD38}" type="presParOf" srcId="{490A16E2-20D5-49D1-8284-19A95692A9DE}" destId="{16994F0A-C6B6-48EC-855A-86F5156E2CBB}" srcOrd="0" destOrd="0" presId="urn:microsoft.com/office/officeart/2005/8/layout/radial5"/>
    <dgm:cxn modelId="{C8B1EEF6-2073-40D9-89BE-F8ACAF72CB42}" type="presParOf" srcId="{CC165282-F9CC-44E8-A4C2-FAC72EACE4B3}" destId="{F8A8969E-A01C-4C20-9DD0-790FCD862B70}" srcOrd="6" destOrd="0" presId="urn:microsoft.com/office/officeart/2005/8/layout/radial5"/>
    <dgm:cxn modelId="{C80FA0C2-224D-4C3D-98A5-EBC66766EF7E}" type="presParOf" srcId="{CC165282-F9CC-44E8-A4C2-FAC72EACE4B3}" destId="{AFCB8A16-3E89-45FC-B588-BB2BBCC36343}" srcOrd="7" destOrd="0" presId="urn:microsoft.com/office/officeart/2005/8/layout/radial5"/>
    <dgm:cxn modelId="{8E52DB26-17DE-4BF1-9AC3-A7A25F0CC52D}" type="presParOf" srcId="{AFCB8A16-3E89-45FC-B588-BB2BBCC36343}" destId="{A73CC9FF-1159-4E6C-8392-BCEEE3BD66B9}" srcOrd="0" destOrd="0" presId="urn:microsoft.com/office/officeart/2005/8/layout/radial5"/>
    <dgm:cxn modelId="{372E1C7F-AB51-4398-92F6-A1F598C3BED2}" type="presParOf" srcId="{CC165282-F9CC-44E8-A4C2-FAC72EACE4B3}" destId="{499D0D14-4A21-4214-969D-B9F993FB9C4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60FF59-2CC9-44A7-A7CD-802EEFFB878A}" type="doc">
      <dgm:prSet loTypeId="urn:microsoft.com/office/officeart/2005/8/layout/cycle7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97424979-940D-437D-93AB-5B18C615EFE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BAF0597-1E94-4081-ACC8-A085980F40A1}" type="parTrans" cxnId="{D1EEE8DE-ECAC-4FC7-846E-0AAC633D56D0}">
      <dgm:prSet/>
      <dgm:spPr/>
      <dgm:t>
        <a:bodyPr/>
        <a:lstStyle/>
        <a:p>
          <a:endParaRPr lang="ru-RU"/>
        </a:p>
      </dgm:t>
    </dgm:pt>
    <dgm:pt modelId="{FA27F222-8261-47F2-A729-96D217224CF7}" type="sibTrans" cxnId="{D1EEE8DE-ECAC-4FC7-846E-0AAC633D56D0}">
      <dgm:prSet/>
      <dgm:spPr/>
      <dgm:t>
        <a:bodyPr/>
        <a:lstStyle/>
        <a:p>
          <a:endParaRPr lang="ru-RU" dirty="0"/>
        </a:p>
      </dgm:t>
    </dgm:pt>
    <dgm:pt modelId="{7910DAC7-07DB-4813-88B4-7BB7C5E72C2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34B6D91-6DDB-4B68-A8DB-43378319A126}" type="parTrans" cxnId="{7EC82F40-114C-40CD-9476-F40468E62C91}">
      <dgm:prSet/>
      <dgm:spPr/>
      <dgm:t>
        <a:bodyPr/>
        <a:lstStyle/>
        <a:p>
          <a:endParaRPr lang="ru-RU"/>
        </a:p>
      </dgm:t>
    </dgm:pt>
    <dgm:pt modelId="{46AB28A9-0180-4FE6-8A20-432550676107}" type="sibTrans" cxnId="{7EC82F40-114C-40CD-9476-F40468E62C91}">
      <dgm:prSet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CAEA4ED9-C73A-49FC-99F8-97BA62D40F4F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160B45C-E55F-4902-8A83-1BCD23A84897}" type="parTrans" cxnId="{CB76458C-B763-4FEE-84E7-AB308FD81168}">
      <dgm:prSet/>
      <dgm:spPr/>
      <dgm:t>
        <a:bodyPr/>
        <a:lstStyle/>
        <a:p>
          <a:endParaRPr lang="ru-RU"/>
        </a:p>
      </dgm:t>
    </dgm:pt>
    <dgm:pt modelId="{5675BE64-70BA-43E5-B673-AB6652E1A5DC}" type="sibTrans" cxnId="{CB76458C-B763-4FEE-84E7-AB308FD81168}">
      <dgm:prSet/>
      <dgm:spPr/>
      <dgm:t>
        <a:bodyPr/>
        <a:lstStyle/>
        <a:p>
          <a:endParaRPr lang="ru-RU" dirty="0"/>
        </a:p>
      </dgm:t>
    </dgm:pt>
    <dgm:pt modelId="{48EA65BC-2A82-4BDC-AF1C-4EC94517AA00}" type="pres">
      <dgm:prSet presAssocID="{6F60FF59-2CC9-44A7-A7CD-802EEFFB87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AF6D74-FD87-47C8-8D91-3DF3961098D6}" type="pres">
      <dgm:prSet presAssocID="{97424979-940D-437D-93AB-5B18C615EFE4}" presName="node" presStyleLbl="node1" presStyleIdx="0" presStyleCnt="3" custScaleY="155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47E58-DB61-4A1A-9A66-DCC9FD8E2B7D}" type="pres">
      <dgm:prSet presAssocID="{FA27F222-8261-47F2-A729-96D217224CF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9B3A1D1-5FEE-4DC8-84F6-C931B0022B3D}" type="pres">
      <dgm:prSet presAssocID="{FA27F222-8261-47F2-A729-96D217224CF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CAC88ED-04A7-45BB-ABC8-C800A5CD0512}" type="pres">
      <dgm:prSet presAssocID="{7910DAC7-07DB-4813-88B4-7BB7C5E72C23}" presName="node" presStyleLbl="node1" presStyleIdx="1" presStyleCnt="3" custScaleY="167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0F2EE-84BC-4419-A272-F22636911C49}" type="pres">
      <dgm:prSet presAssocID="{46AB28A9-0180-4FE6-8A20-432550676107}" presName="sibTrans" presStyleLbl="sibTrans2D1" presStyleIdx="1" presStyleCnt="3" custScaleY="338843"/>
      <dgm:spPr>
        <a:prstGeom prst="sun">
          <a:avLst/>
        </a:prstGeom>
      </dgm:spPr>
      <dgm:t>
        <a:bodyPr/>
        <a:lstStyle/>
        <a:p>
          <a:endParaRPr lang="ru-RU"/>
        </a:p>
      </dgm:t>
    </dgm:pt>
    <dgm:pt modelId="{535EB871-A592-40A1-AABC-15E40898FB9C}" type="pres">
      <dgm:prSet presAssocID="{46AB28A9-0180-4FE6-8A20-43255067610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CF87657D-5F5D-46DD-B76B-07D86F84FBE3}" type="pres">
      <dgm:prSet presAssocID="{CAEA4ED9-C73A-49FC-99F8-97BA62D40F4F}" presName="node" presStyleLbl="node1" presStyleIdx="2" presStyleCnt="3" custScaleY="17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25130-090F-4933-9877-D51E96D35C28}" type="pres">
      <dgm:prSet presAssocID="{5675BE64-70BA-43E5-B673-AB6652E1A5D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2FF1E58-7880-41F0-8A5E-DB778A742D3A}" type="pres">
      <dgm:prSet presAssocID="{5675BE64-70BA-43E5-B673-AB6652E1A5D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58A3139-DEF9-4CD8-9D68-07D91B30D363}" type="presOf" srcId="{7910DAC7-07DB-4813-88B4-7BB7C5E72C23}" destId="{8CAC88ED-04A7-45BB-ABC8-C800A5CD0512}" srcOrd="0" destOrd="0" presId="urn:microsoft.com/office/officeart/2005/8/layout/cycle7"/>
    <dgm:cxn modelId="{3133421D-3E9B-4BFD-83FA-614F67C5FC81}" type="presOf" srcId="{46AB28A9-0180-4FE6-8A20-432550676107}" destId="{90D0F2EE-84BC-4419-A272-F22636911C49}" srcOrd="0" destOrd="0" presId="urn:microsoft.com/office/officeart/2005/8/layout/cycle7"/>
    <dgm:cxn modelId="{61BE69EC-417F-49BF-B070-60B8110771F6}" type="presOf" srcId="{97424979-940D-437D-93AB-5B18C615EFE4}" destId="{E2AF6D74-FD87-47C8-8D91-3DF3961098D6}" srcOrd="0" destOrd="0" presId="urn:microsoft.com/office/officeart/2005/8/layout/cycle7"/>
    <dgm:cxn modelId="{CB76458C-B763-4FEE-84E7-AB308FD81168}" srcId="{6F60FF59-2CC9-44A7-A7CD-802EEFFB878A}" destId="{CAEA4ED9-C73A-49FC-99F8-97BA62D40F4F}" srcOrd="2" destOrd="0" parTransId="{0160B45C-E55F-4902-8A83-1BCD23A84897}" sibTransId="{5675BE64-70BA-43E5-B673-AB6652E1A5DC}"/>
    <dgm:cxn modelId="{7EC82F40-114C-40CD-9476-F40468E62C91}" srcId="{6F60FF59-2CC9-44A7-A7CD-802EEFFB878A}" destId="{7910DAC7-07DB-4813-88B4-7BB7C5E72C23}" srcOrd="1" destOrd="0" parTransId="{234B6D91-6DDB-4B68-A8DB-43378319A126}" sibTransId="{46AB28A9-0180-4FE6-8A20-432550676107}"/>
    <dgm:cxn modelId="{02B2FF8A-8920-4A49-BA23-3AAAA6E6F2FF}" type="presOf" srcId="{CAEA4ED9-C73A-49FC-99F8-97BA62D40F4F}" destId="{CF87657D-5F5D-46DD-B76B-07D86F84FBE3}" srcOrd="0" destOrd="0" presId="urn:microsoft.com/office/officeart/2005/8/layout/cycle7"/>
    <dgm:cxn modelId="{6B07D8D2-3576-4292-9808-1B804CA1D353}" type="presOf" srcId="{5675BE64-70BA-43E5-B673-AB6652E1A5DC}" destId="{6F125130-090F-4933-9877-D51E96D35C28}" srcOrd="0" destOrd="0" presId="urn:microsoft.com/office/officeart/2005/8/layout/cycle7"/>
    <dgm:cxn modelId="{D1EEE8DE-ECAC-4FC7-846E-0AAC633D56D0}" srcId="{6F60FF59-2CC9-44A7-A7CD-802EEFFB878A}" destId="{97424979-940D-437D-93AB-5B18C615EFE4}" srcOrd="0" destOrd="0" parTransId="{FBAF0597-1E94-4081-ACC8-A085980F40A1}" sibTransId="{FA27F222-8261-47F2-A729-96D217224CF7}"/>
    <dgm:cxn modelId="{6AF788F7-A17D-479B-8C1C-FE0BD07BE02D}" type="presOf" srcId="{5675BE64-70BA-43E5-B673-AB6652E1A5DC}" destId="{52FF1E58-7880-41F0-8A5E-DB778A742D3A}" srcOrd="1" destOrd="0" presId="urn:microsoft.com/office/officeart/2005/8/layout/cycle7"/>
    <dgm:cxn modelId="{65058203-FC03-4880-B04A-2BE0BD19CBF5}" type="presOf" srcId="{46AB28A9-0180-4FE6-8A20-432550676107}" destId="{535EB871-A592-40A1-AABC-15E40898FB9C}" srcOrd="1" destOrd="0" presId="urn:microsoft.com/office/officeart/2005/8/layout/cycle7"/>
    <dgm:cxn modelId="{F3C2A9A8-0070-42B4-911B-285EF931CA3A}" type="presOf" srcId="{FA27F222-8261-47F2-A729-96D217224CF7}" destId="{F0847E58-DB61-4A1A-9A66-DCC9FD8E2B7D}" srcOrd="0" destOrd="0" presId="urn:microsoft.com/office/officeart/2005/8/layout/cycle7"/>
    <dgm:cxn modelId="{D7A44983-27B1-48BC-B8C2-FE481E898320}" type="presOf" srcId="{6F60FF59-2CC9-44A7-A7CD-802EEFFB878A}" destId="{48EA65BC-2A82-4BDC-AF1C-4EC94517AA00}" srcOrd="0" destOrd="0" presId="urn:microsoft.com/office/officeart/2005/8/layout/cycle7"/>
    <dgm:cxn modelId="{CCB155BC-9FD7-4452-83EC-ED62638D9988}" type="presOf" srcId="{FA27F222-8261-47F2-A729-96D217224CF7}" destId="{79B3A1D1-5FEE-4DC8-84F6-C931B0022B3D}" srcOrd="1" destOrd="0" presId="urn:microsoft.com/office/officeart/2005/8/layout/cycle7"/>
    <dgm:cxn modelId="{088C483C-4B40-4965-BCF5-28FFA7E5025E}" type="presParOf" srcId="{48EA65BC-2A82-4BDC-AF1C-4EC94517AA00}" destId="{E2AF6D74-FD87-47C8-8D91-3DF3961098D6}" srcOrd="0" destOrd="0" presId="urn:microsoft.com/office/officeart/2005/8/layout/cycle7"/>
    <dgm:cxn modelId="{10E8822B-7556-4233-9B8F-5E0A2A48FB68}" type="presParOf" srcId="{48EA65BC-2A82-4BDC-AF1C-4EC94517AA00}" destId="{F0847E58-DB61-4A1A-9A66-DCC9FD8E2B7D}" srcOrd="1" destOrd="0" presId="urn:microsoft.com/office/officeart/2005/8/layout/cycle7"/>
    <dgm:cxn modelId="{6AAB1F7D-47AC-4313-B804-9A845CE4EFCC}" type="presParOf" srcId="{F0847E58-DB61-4A1A-9A66-DCC9FD8E2B7D}" destId="{79B3A1D1-5FEE-4DC8-84F6-C931B0022B3D}" srcOrd="0" destOrd="0" presId="urn:microsoft.com/office/officeart/2005/8/layout/cycle7"/>
    <dgm:cxn modelId="{505823BC-1D7A-4F71-9BF1-623B615F5761}" type="presParOf" srcId="{48EA65BC-2A82-4BDC-AF1C-4EC94517AA00}" destId="{8CAC88ED-04A7-45BB-ABC8-C800A5CD0512}" srcOrd="2" destOrd="0" presId="urn:microsoft.com/office/officeart/2005/8/layout/cycle7"/>
    <dgm:cxn modelId="{79D138A8-B0C8-467C-A238-41D727925FAF}" type="presParOf" srcId="{48EA65BC-2A82-4BDC-AF1C-4EC94517AA00}" destId="{90D0F2EE-84BC-4419-A272-F22636911C49}" srcOrd="3" destOrd="0" presId="urn:microsoft.com/office/officeart/2005/8/layout/cycle7"/>
    <dgm:cxn modelId="{F2F9E433-5FD2-48FE-A929-4159DD65BC2B}" type="presParOf" srcId="{90D0F2EE-84BC-4419-A272-F22636911C49}" destId="{535EB871-A592-40A1-AABC-15E40898FB9C}" srcOrd="0" destOrd="0" presId="urn:microsoft.com/office/officeart/2005/8/layout/cycle7"/>
    <dgm:cxn modelId="{7EEC76F0-4671-49C3-8C78-C6463A481507}" type="presParOf" srcId="{48EA65BC-2A82-4BDC-AF1C-4EC94517AA00}" destId="{CF87657D-5F5D-46DD-B76B-07D86F84FBE3}" srcOrd="4" destOrd="0" presId="urn:microsoft.com/office/officeart/2005/8/layout/cycle7"/>
    <dgm:cxn modelId="{4202FD97-718A-4772-A5F5-C770556F6663}" type="presParOf" srcId="{48EA65BC-2A82-4BDC-AF1C-4EC94517AA00}" destId="{6F125130-090F-4933-9877-D51E96D35C28}" srcOrd="5" destOrd="0" presId="urn:microsoft.com/office/officeart/2005/8/layout/cycle7"/>
    <dgm:cxn modelId="{1CE7E8F3-3728-49E2-9736-E069876AE395}" type="presParOf" srcId="{6F125130-090F-4933-9877-D51E96D35C28}" destId="{52FF1E58-7880-41F0-8A5E-DB778A742D3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A28BC5-3662-456E-8693-D6B947D7E2AB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354011-2790-401A-9A0C-331BC2B03ED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7848747-955A-4E8D-A55D-A92CD863BF4C}" type="parTrans" cxnId="{D6CEB103-B1D8-486F-8EE6-53D4E6F0B17F}">
      <dgm:prSet/>
      <dgm:spPr/>
      <dgm:t>
        <a:bodyPr/>
        <a:lstStyle/>
        <a:p>
          <a:endParaRPr lang="ru-RU"/>
        </a:p>
      </dgm:t>
    </dgm:pt>
    <dgm:pt modelId="{4AB7BCBE-1A0B-466E-8670-438E8F6B35BB}" type="sibTrans" cxnId="{D6CEB103-B1D8-486F-8EE6-53D4E6F0B17F}">
      <dgm:prSet/>
      <dgm:spPr/>
      <dgm:t>
        <a:bodyPr/>
        <a:lstStyle/>
        <a:p>
          <a:endParaRPr lang="ru-RU"/>
        </a:p>
      </dgm:t>
    </dgm:pt>
    <dgm:pt modelId="{E170E75C-FE1D-4A6D-B6A0-18B289ACB7FE}">
      <dgm:prSet phldrT="[Текст]" phldr="1"/>
      <dgm:spPr/>
      <dgm:t>
        <a:bodyPr/>
        <a:lstStyle/>
        <a:p>
          <a:endParaRPr lang="ru-RU" dirty="0"/>
        </a:p>
      </dgm:t>
    </dgm:pt>
    <dgm:pt modelId="{B8A90D74-E571-4C8B-B5A2-DDA8AD23A12D}" type="parTrans" cxnId="{3821BEFC-1A0D-4629-919A-EED4AEB1B9EA}">
      <dgm:prSet/>
      <dgm:spPr/>
      <dgm:t>
        <a:bodyPr/>
        <a:lstStyle/>
        <a:p>
          <a:endParaRPr lang="ru-RU"/>
        </a:p>
      </dgm:t>
    </dgm:pt>
    <dgm:pt modelId="{DC6F4DC6-3F23-4B24-9684-366FF6F4F755}" type="sibTrans" cxnId="{3821BEFC-1A0D-4629-919A-EED4AEB1B9EA}">
      <dgm:prSet/>
      <dgm:spPr/>
      <dgm:t>
        <a:bodyPr/>
        <a:lstStyle/>
        <a:p>
          <a:endParaRPr lang="ru-RU"/>
        </a:p>
      </dgm:t>
    </dgm:pt>
    <dgm:pt modelId="{87BE7612-74DA-4BF5-AA21-E958DBB1B376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27ED6D6-5E54-440C-BD9A-1A9AB35CE5AA}" type="parTrans" cxnId="{50862B44-4D8B-4748-8220-194AAA743B84}">
      <dgm:prSet/>
      <dgm:spPr/>
      <dgm:t>
        <a:bodyPr/>
        <a:lstStyle/>
        <a:p>
          <a:endParaRPr lang="ru-RU"/>
        </a:p>
      </dgm:t>
    </dgm:pt>
    <dgm:pt modelId="{F789454A-635F-4AA6-B3D0-E346884EE261}" type="sibTrans" cxnId="{50862B44-4D8B-4748-8220-194AAA743B84}">
      <dgm:prSet/>
      <dgm:spPr/>
      <dgm:t>
        <a:bodyPr/>
        <a:lstStyle/>
        <a:p>
          <a:endParaRPr lang="ru-RU"/>
        </a:p>
      </dgm:t>
    </dgm:pt>
    <dgm:pt modelId="{811FBA26-5C68-4C86-8E8B-5C4AC795C04A}">
      <dgm:prSet phldrT="[Текст]" phldr="1"/>
      <dgm:spPr/>
      <dgm:t>
        <a:bodyPr/>
        <a:lstStyle/>
        <a:p>
          <a:endParaRPr lang="ru-RU" dirty="0"/>
        </a:p>
      </dgm:t>
    </dgm:pt>
    <dgm:pt modelId="{D1557C2F-F830-48A8-88A7-D33C9BFFECDA}" type="parTrans" cxnId="{78B94EE4-1CB2-477F-80E6-169CE66DFB20}">
      <dgm:prSet/>
      <dgm:spPr/>
      <dgm:t>
        <a:bodyPr/>
        <a:lstStyle/>
        <a:p>
          <a:endParaRPr lang="ru-RU"/>
        </a:p>
      </dgm:t>
    </dgm:pt>
    <dgm:pt modelId="{3C8D0368-7B2F-4637-B793-E353D441CBD8}" type="sibTrans" cxnId="{78B94EE4-1CB2-477F-80E6-169CE66DFB20}">
      <dgm:prSet/>
      <dgm:spPr/>
      <dgm:t>
        <a:bodyPr/>
        <a:lstStyle/>
        <a:p>
          <a:endParaRPr lang="ru-RU"/>
        </a:p>
      </dgm:t>
    </dgm:pt>
    <dgm:pt modelId="{1680288F-FDB6-440A-B9BC-E75C8F01D673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6AF473B-BFDB-4F6F-9243-D7A052738035}" type="parTrans" cxnId="{C15FE613-660A-42F1-84F2-57D27B2CAB2C}">
      <dgm:prSet/>
      <dgm:spPr/>
      <dgm:t>
        <a:bodyPr/>
        <a:lstStyle/>
        <a:p>
          <a:endParaRPr lang="ru-RU"/>
        </a:p>
      </dgm:t>
    </dgm:pt>
    <dgm:pt modelId="{0A32138E-9B5D-4CA9-8FE0-53A604DD41C1}" type="sibTrans" cxnId="{C15FE613-660A-42F1-84F2-57D27B2CAB2C}">
      <dgm:prSet/>
      <dgm:spPr/>
      <dgm:t>
        <a:bodyPr/>
        <a:lstStyle/>
        <a:p>
          <a:endParaRPr lang="ru-RU"/>
        </a:p>
      </dgm:t>
    </dgm:pt>
    <dgm:pt modelId="{C0361F70-96DF-4013-A79C-6E1D0026F70F}">
      <dgm:prSet phldrT="[Текст]" phldr="1"/>
      <dgm:spPr/>
      <dgm:t>
        <a:bodyPr/>
        <a:lstStyle/>
        <a:p>
          <a:endParaRPr lang="ru-RU" dirty="0"/>
        </a:p>
      </dgm:t>
    </dgm:pt>
    <dgm:pt modelId="{A9FD2F01-3B90-4C88-9001-A2346A7B3A96}" type="parTrans" cxnId="{4F5D622B-9D04-4BDD-A5EB-66D1D63BE7DD}">
      <dgm:prSet/>
      <dgm:spPr/>
      <dgm:t>
        <a:bodyPr/>
        <a:lstStyle/>
        <a:p>
          <a:endParaRPr lang="ru-RU"/>
        </a:p>
      </dgm:t>
    </dgm:pt>
    <dgm:pt modelId="{A71DEDB2-9A83-4C6B-B6A7-DDCFEFC9EF8D}" type="sibTrans" cxnId="{4F5D622B-9D04-4BDD-A5EB-66D1D63BE7DD}">
      <dgm:prSet/>
      <dgm:spPr/>
      <dgm:t>
        <a:bodyPr/>
        <a:lstStyle/>
        <a:p>
          <a:endParaRPr lang="ru-RU"/>
        </a:p>
      </dgm:t>
    </dgm:pt>
    <dgm:pt modelId="{3D6B1838-060D-4CC7-BC72-8258015DC90E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3E0E331-24E8-4730-8927-8D714C3E81E9}" type="parTrans" cxnId="{099C71FC-B65B-48EF-BCE8-8955329CAAEA}">
      <dgm:prSet/>
      <dgm:spPr/>
      <dgm:t>
        <a:bodyPr/>
        <a:lstStyle/>
        <a:p>
          <a:endParaRPr lang="ru-RU"/>
        </a:p>
      </dgm:t>
    </dgm:pt>
    <dgm:pt modelId="{5877B919-DA27-4AA8-BF83-82F71B801192}" type="sibTrans" cxnId="{099C71FC-B65B-48EF-BCE8-8955329CAAEA}">
      <dgm:prSet/>
      <dgm:spPr/>
      <dgm:t>
        <a:bodyPr/>
        <a:lstStyle/>
        <a:p>
          <a:endParaRPr lang="ru-RU"/>
        </a:p>
      </dgm:t>
    </dgm:pt>
    <dgm:pt modelId="{3FE55D9A-6327-42CD-9FB9-C65FFCC0D9DF}" type="pres">
      <dgm:prSet presAssocID="{B1A28BC5-3662-456E-8693-D6B947D7E2A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13B5FE-FFEA-446A-8D74-E9FD32BD333C}" type="pres">
      <dgm:prSet presAssocID="{B1A28BC5-3662-456E-8693-D6B947D7E2AB}" presName="cycle" presStyleCnt="0"/>
      <dgm:spPr/>
    </dgm:pt>
    <dgm:pt modelId="{F54A55D6-1F61-4152-8981-0CA645E61E76}" type="pres">
      <dgm:prSet presAssocID="{B1A28BC5-3662-456E-8693-D6B947D7E2AB}" presName="centerShape" presStyleCnt="0"/>
      <dgm:spPr/>
    </dgm:pt>
    <dgm:pt modelId="{D826AB88-5FED-4F71-9B3E-10E66D972856}" type="pres">
      <dgm:prSet presAssocID="{B1A28BC5-3662-456E-8693-D6B947D7E2AB}" presName="connSite" presStyleLbl="node1" presStyleIdx="0" presStyleCnt="5"/>
      <dgm:spPr/>
    </dgm:pt>
    <dgm:pt modelId="{DD9B574D-3DB9-4B94-B469-A1D1C4CC6834}" type="pres">
      <dgm:prSet presAssocID="{B1A28BC5-3662-456E-8693-D6B947D7E2AB}" presName="visible" presStyleLbl="node1" presStyleIdx="0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894ADEF-0181-4FF7-B9DE-44CF985001F5}" type="pres">
      <dgm:prSet presAssocID="{27848747-955A-4E8D-A55D-A92CD863BF4C}" presName="Name25" presStyleLbl="parChTrans1D1" presStyleIdx="0" presStyleCnt="4"/>
      <dgm:spPr/>
      <dgm:t>
        <a:bodyPr/>
        <a:lstStyle/>
        <a:p>
          <a:endParaRPr lang="ru-RU"/>
        </a:p>
      </dgm:t>
    </dgm:pt>
    <dgm:pt modelId="{D85B635B-1EA9-4DF8-9658-3009663E75BA}" type="pres">
      <dgm:prSet presAssocID="{20354011-2790-401A-9A0C-331BC2B03EDC}" presName="node" presStyleCnt="0"/>
      <dgm:spPr/>
    </dgm:pt>
    <dgm:pt modelId="{76381F6F-F262-48E9-BAD0-87C672C71FA4}" type="pres">
      <dgm:prSet presAssocID="{20354011-2790-401A-9A0C-331BC2B03EDC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A33F2-15DB-4886-8AF9-A149B16A92F6}" type="pres">
      <dgm:prSet presAssocID="{20354011-2790-401A-9A0C-331BC2B03EDC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D6C20-80DF-4BF6-BCB4-4AAFE544AF8A}" type="pres">
      <dgm:prSet presAssocID="{527ED6D6-5E54-440C-BD9A-1A9AB35CE5AA}" presName="Name25" presStyleLbl="parChTrans1D1" presStyleIdx="1" presStyleCnt="4"/>
      <dgm:spPr/>
      <dgm:t>
        <a:bodyPr/>
        <a:lstStyle/>
        <a:p>
          <a:endParaRPr lang="ru-RU"/>
        </a:p>
      </dgm:t>
    </dgm:pt>
    <dgm:pt modelId="{6C58B43D-FF21-4787-9A3E-3A515E0FFF2E}" type="pres">
      <dgm:prSet presAssocID="{87BE7612-74DA-4BF5-AA21-E958DBB1B376}" presName="node" presStyleCnt="0"/>
      <dgm:spPr/>
    </dgm:pt>
    <dgm:pt modelId="{CDFD6DDC-8A4C-466B-8453-BF02DBCAF0DB}" type="pres">
      <dgm:prSet presAssocID="{87BE7612-74DA-4BF5-AA21-E958DBB1B376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907A7-020B-463C-9C36-16697FF349EC}" type="pres">
      <dgm:prSet presAssocID="{87BE7612-74DA-4BF5-AA21-E958DBB1B376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AF939-838E-4BA1-A9A1-FF1EE0624922}" type="pres">
      <dgm:prSet presAssocID="{F3E0E331-24E8-4730-8927-8D714C3E81E9}" presName="Name25" presStyleLbl="parChTrans1D1" presStyleIdx="2" presStyleCnt="4"/>
      <dgm:spPr/>
      <dgm:t>
        <a:bodyPr/>
        <a:lstStyle/>
        <a:p>
          <a:endParaRPr lang="ru-RU"/>
        </a:p>
      </dgm:t>
    </dgm:pt>
    <dgm:pt modelId="{18284D13-21D2-48E9-BDD5-33E88D619229}" type="pres">
      <dgm:prSet presAssocID="{3D6B1838-060D-4CC7-BC72-8258015DC90E}" presName="node" presStyleCnt="0"/>
      <dgm:spPr/>
    </dgm:pt>
    <dgm:pt modelId="{BC84E82D-81EB-4003-A789-2645B0A1B5C1}" type="pres">
      <dgm:prSet presAssocID="{3D6B1838-060D-4CC7-BC72-8258015DC90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6E67F-629E-4461-B139-E3AA2A455FA9}" type="pres">
      <dgm:prSet presAssocID="{3D6B1838-060D-4CC7-BC72-8258015DC90E}" presName="childNode" presStyleLbl="revTx" presStyleIdx="1" presStyleCnt="3">
        <dgm:presLayoutVars>
          <dgm:bulletEnabled val="1"/>
        </dgm:presLayoutVars>
      </dgm:prSet>
      <dgm:spPr/>
    </dgm:pt>
    <dgm:pt modelId="{AD22CF45-C41A-4DCF-B60A-BE7628E622A1}" type="pres">
      <dgm:prSet presAssocID="{A6AF473B-BFDB-4F6F-9243-D7A052738035}" presName="Name25" presStyleLbl="parChTrans1D1" presStyleIdx="3" presStyleCnt="4"/>
      <dgm:spPr/>
      <dgm:t>
        <a:bodyPr/>
        <a:lstStyle/>
        <a:p>
          <a:endParaRPr lang="ru-RU"/>
        </a:p>
      </dgm:t>
    </dgm:pt>
    <dgm:pt modelId="{60743DF4-3C02-4165-A1C9-B4EE40A54284}" type="pres">
      <dgm:prSet presAssocID="{1680288F-FDB6-440A-B9BC-E75C8F01D673}" presName="node" presStyleCnt="0"/>
      <dgm:spPr/>
    </dgm:pt>
    <dgm:pt modelId="{4ABC3CFF-5572-4179-9D34-9FEE2343524E}" type="pres">
      <dgm:prSet presAssocID="{1680288F-FDB6-440A-B9BC-E75C8F01D673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004A7-FF60-4CCF-982A-688985D4F08F}" type="pres">
      <dgm:prSet presAssocID="{1680288F-FDB6-440A-B9BC-E75C8F01D673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E43153-DB88-4219-8F47-86A32D86E855}" type="presOf" srcId="{1680288F-FDB6-440A-B9BC-E75C8F01D673}" destId="{4ABC3CFF-5572-4179-9D34-9FEE2343524E}" srcOrd="0" destOrd="0" presId="urn:microsoft.com/office/officeart/2005/8/layout/radial2"/>
    <dgm:cxn modelId="{5C94838B-5B66-4B23-BB36-8DFBD07AD9FA}" type="presOf" srcId="{C0361F70-96DF-4013-A79C-6E1D0026F70F}" destId="{848004A7-FF60-4CCF-982A-688985D4F08F}" srcOrd="0" destOrd="0" presId="urn:microsoft.com/office/officeart/2005/8/layout/radial2"/>
    <dgm:cxn modelId="{68A47A91-DF37-41EC-AD45-D30270A23AFB}" type="presOf" srcId="{27848747-955A-4E8D-A55D-A92CD863BF4C}" destId="{8894ADEF-0181-4FF7-B9DE-44CF985001F5}" srcOrd="0" destOrd="0" presId="urn:microsoft.com/office/officeart/2005/8/layout/radial2"/>
    <dgm:cxn modelId="{E1FD0EFA-E270-4EB1-8885-B2D0762A5200}" type="presOf" srcId="{20354011-2790-401A-9A0C-331BC2B03EDC}" destId="{76381F6F-F262-48E9-BAD0-87C672C71FA4}" srcOrd="0" destOrd="0" presId="urn:microsoft.com/office/officeart/2005/8/layout/radial2"/>
    <dgm:cxn modelId="{099C71FC-B65B-48EF-BCE8-8955329CAAEA}" srcId="{B1A28BC5-3662-456E-8693-D6B947D7E2AB}" destId="{3D6B1838-060D-4CC7-BC72-8258015DC90E}" srcOrd="2" destOrd="0" parTransId="{F3E0E331-24E8-4730-8927-8D714C3E81E9}" sibTransId="{5877B919-DA27-4AA8-BF83-82F71B801192}"/>
    <dgm:cxn modelId="{78B94EE4-1CB2-477F-80E6-169CE66DFB20}" srcId="{87BE7612-74DA-4BF5-AA21-E958DBB1B376}" destId="{811FBA26-5C68-4C86-8E8B-5C4AC795C04A}" srcOrd="0" destOrd="0" parTransId="{D1557C2F-F830-48A8-88A7-D33C9BFFECDA}" sibTransId="{3C8D0368-7B2F-4637-B793-E353D441CBD8}"/>
    <dgm:cxn modelId="{3090F8BD-BB97-4077-B8E5-5BEF1C3627CA}" type="presOf" srcId="{87BE7612-74DA-4BF5-AA21-E958DBB1B376}" destId="{CDFD6DDC-8A4C-466B-8453-BF02DBCAF0DB}" srcOrd="0" destOrd="0" presId="urn:microsoft.com/office/officeart/2005/8/layout/radial2"/>
    <dgm:cxn modelId="{D6CEB103-B1D8-486F-8EE6-53D4E6F0B17F}" srcId="{B1A28BC5-3662-456E-8693-D6B947D7E2AB}" destId="{20354011-2790-401A-9A0C-331BC2B03EDC}" srcOrd="0" destOrd="0" parTransId="{27848747-955A-4E8D-A55D-A92CD863BF4C}" sibTransId="{4AB7BCBE-1A0B-466E-8670-438E8F6B35BB}"/>
    <dgm:cxn modelId="{D92659DC-27B6-4107-A708-4CAB7ABE99D4}" type="presOf" srcId="{811FBA26-5C68-4C86-8E8B-5C4AC795C04A}" destId="{22C907A7-020B-463C-9C36-16697FF349EC}" srcOrd="0" destOrd="0" presId="urn:microsoft.com/office/officeart/2005/8/layout/radial2"/>
    <dgm:cxn modelId="{50862B44-4D8B-4748-8220-194AAA743B84}" srcId="{B1A28BC5-3662-456E-8693-D6B947D7E2AB}" destId="{87BE7612-74DA-4BF5-AA21-E958DBB1B376}" srcOrd="1" destOrd="0" parTransId="{527ED6D6-5E54-440C-BD9A-1A9AB35CE5AA}" sibTransId="{F789454A-635F-4AA6-B3D0-E346884EE261}"/>
    <dgm:cxn modelId="{C5FBB619-9BCF-4F4D-96C4-49FE4F0565ED}" type="presOf" srcId="{F3E0E331-24E8-4730-8927-8D714C3E81E9}" destId="{4F8AF939-838E-4BA1-A9A1-FF1EE0624922}" srcOrd="0" destOrd="0" presId="urn:microsoft.com/office/officeart/2005/8/layout/radial2"/>
    <dgm:cxn modelId="{DA00CD2F-CA8A-4501-AC11-1D9855F91AF1}" type="presOf" srcId="{527ED6D6-5E54-440C-BD9A-1A9AB35CE5AA}" destId="{CCBD6C20-80DF-4BF6-BCB4-4AAFE544AF8A}" srcOrd="0" destOrd="0" presId="urn:microsoft.com/office/officeart/2005/8/layout/radial2"/>
    <dgm:cxn modelId="{3821BEFC-1A0D-4629-919A-EED4AEB1B9EA}" srcId="{20354011-2790-401A-9A0C-331BC2B03EDC}" destId="{E170E75C-FE1D-4A6D-B6A0-18B289ACB7FE}" srcOrd="0" destOrd="0" parTransId="{B8A90D74-E571-4C8B-B5A2-DDA8AD23A12D}" sibTransId="{DC6F4DC6-3F23-4B24-9684-366FF6F4F755}"/>
    <dgm:cxn modelId="{4F5D622B-9D04-4BDD-A5EB-66D1D63BE7DD}" srcId="{1680288F-FDB6-440A-B9BC-E75C8F01D673}" destId="{C0361F70-96DF-4013-A79C-6E1D0026F70F}" srcOrd="0" destOrd="0" parTransId="{A9FD2F01-3B90-4C88-9001-A2346A7B3A96}" sibTransId="{A71DEDB2-9A83-4C6B-B6A7-DDCFEFC9EF8D}"/>
    <dgm:cxn modelId="{EC3E6226-E324-49EE-8302-23E7278ADD26}" type="presOf" srcId="{B1A28BC5-3662-456E-8693-D6B947D7E2AB}" destId="{3FE55D9A-6327-42CD-9FB9-C65FFCC0D9DF}" srcOrd="0" destOrd="0" presId="urn:microsoft.com/office/officeart/2005/8/layout/radial2"/>
    <dgm:cxn modelId="{70ED97C6-8D8B-42BB-AC61-B17E1FEB2243}" type="presOf" srcId="{E170E75C-FE1D-4A6D-B6A0-18B289ACB7FE}" destId="{A36A33F2-15DB-4886-8AF9-A149B16A92F6}" srcOrd="0" destOrd="0" presId="urn:microsoft.com/office/officeart/2005/8/layout/radial2"/>
    <dgm:cxn modelId="{CB57C54E-31F3-47E7-8D13-B29902A5C6DC}" type="presOf" srcId="{A6AF473B-BFDB-4F6F-9243-D7A052738035}" destId="{AD22CF45-C41A-4DCF-B60A-BE7628E622A1}" srcOrd="0" destOrd="0" presId="urn:microsoft.com/office/officeart/2005/8/layout/radial2"/>
    <dgm:cxn modelId="{C15FE613-660A-42F1-84F2-57D27B2CAB2C}" srcId="{B1A28BC5-3662-456E-8693-D6B947D7E2AB}" destId="{1680288F-FDB6-440A-B9BC-E75C8F01D673}" srcOrd="3" destOrd="0" parTransId="{A6AF473B-BFDB-4F6F-9243-D7A052738035}" sibTransId="{0A32138E-9B5D-4CA9-8FE0-53A604DD41C1}"/>
    <dgm:cxn modelId="{1EBFACD0-916E-4CBB-9B32-ED897D83D264}" type="presOf" srcId="{3D6B1838-060D-4CC7-BC72-8258015DC90E}" destId="{BC84E82D-81EB-4003-A789-2645B0A1B5C1}" srcOrd="0" destOrd="0" presId="urn:microsoft.com/office/officeart/2005/8/layout/radial2"/>
    <dgm:cxn modelId="{6BA061BF-2EE4-4C1A-9C66-9B708FA358F5}" type="presParOf" srcId="{3FE55D9A-6327-42CD-9FB9-C65FFCC0D9DF}" destId="{3513B5FE-FFEA-446A-8D74-E9FD32BD333C}" srcOrd="0" destOrd="0" presId="urn:microsoft.com/office/officeart/2005/8/layout/radial2"/>
    <dgm:cxn modelId="{AC12C48C-6594-4817-A309-A7B50FACB9CE}" type="presParOf" srcId="{3513B5FE-FFEA-446A-8D74-E9FD32BD333C}" destId="{F54A55D6-1F61-4152-8981-0CA645E61E76}" srcOrd="0" destOrd="0" presId="urn:microsoft.com/office/officeart/2005/8/layout/radial2"/>
    <dgm:cxn modelId="{607F8243-45DD-486C-A95D-9B3716F37F58}" type="presParOf" srcId="{F54A55D6-1F61-4152-8981-0CA645E61E76}" destId="{D826AB88-5FED-4F71-9B3E-10E66D972856}" srcOrd="0" destOrd="0" presId="urn:microsoft.com/office/officeart/2005/8/layout/radial2"/>
    <dgm:cxn modelId="{E407913A-9837-4125-9A50-16C9162D210A}" type="presParOf" srcId="{F54A55D6-1F61-4152-8981-0CA645E61E76}" destId="{DD9B574D-3DB9-4B94-B469-A1D1C4CC6834}" srcOrd="1" destOrd="0" presId="urn:microsoft.com/office/officeart/2005/8/layout/radial2"/>
    <dgm:cxn modelId="{FB051D82-2D91-4D26-92F3-94EEB7927920}" type="presParOf" srcId="{3513B5FE-FFEA-446A-8D74-E9FD32BD333C}" destId="{8894ADEF-0181-4FF7-B9DE-44CF985001F5}" srcOrd="1" destOrd="0" presId="urn:microsoft.com/office/officeart/2005/8/layout/radial2"/>
    <dgm:cxn modelId="{75996643-ADAE-459E-8DC8-96C77D0286F8}" type="presParOf" srcId="{3513B5FE-FFEA-446A-8D74-E9FD32BD333C}" destId="{D85B635B-1EA9-4DF8-9658-3009663E75BA}" srcOrd="2" destOrd="0" presId="urn:microsoft.com/office/officeart/2005/8/layout/radial2"/>
    <dgm:cxn modelId="{67B11D56-66CA-4C7D-9F92-A949CAFC5810}" type="presParOf" srcId="{D85B635B-1EA9-4DF8-9658-3009663E75BA}" destId="{76381F6F-F262-48E9-BAD0-87C672C71FA4}" srcOrd="0" destOrd="0" presId="urn:microsoft.com/office/officeart/2005/8/layout/radial2"/>
    <dgm:cxn modelId="{3207090D-AE9B-4292-A5E9-156622E966CC}" type="presParOf" srcId="{D85B635B-1EA9-4DF8-9658-3009663E75BA}" destId="{A36A33F2-15DB-4886-8AF9-A149B16A92F6}" srcOrd="1" destOrd="0" presId="urn:microsoft.com/office/officeart/2005/8/layout/radial2"/>
    <dgm:cxn modelId="{65F0620D-FDE2-4811-BBA6-879FE2C9F678}" type="presParOf" srcId="{3513B5FE-FFEA-446A-8D74-E9FD32BD333C}" destId="{CCBD6C20-80DF-4BF6-BCB4-4AAFE544AF8A}" srcOrd="3" destOrd="0" presId="urn:microsoft.com/office/officeart/2005/8/layout/radial2"/>
    <dgm:cxn modelId="{789989F7-53F1-41FB-B65D-28E382CA77AF}" type="presParOf" srcId="{3513B5FE-FFEA-446A-8D74-E9FD32BD333C}" destId="{6C58B43D-FF21-4787-9A3E-3A515E0FFF2E}" srcOrd="4" destOrd="0" presId="urn:microsoft.com/office/officeart/2005/8/layout/radial2"/>
    <dgm:cxn modelId="{B68642E8-A98B-48E6-910C-D676EAA20103}" type="presParOf" srcId="{6C58B43D-FF21-4787-9A3E-3A515E0FFF2E}" destId="{CDFD6DDC-8A4C-466B-8453-BF02DBCAF0DB}" srcOrd="0" destOrd="0" presId="urn:microsoft.com/office/officeart/2005/8/layout/radial2"/>
    <dgm:cxn modelId="{B99EA2ED-6A90-4898-A58D-D89AC8821870}" type="presParOf" srcId="{6C58B43D-FF21-4787-9A3E-3A515E0FFF2E}" destId="{22C907A7-020B-463C-9C36-16697FF349EC}" srcOrd="1" destOrd="0" presId="urn:microsoft.com/office/officeart/2005/8/layout/radial2"/>
    <dgm:cxn modelId="{C8EAF4FE-D67F-4DC3-ABAC-F734EEE09797}" type="presParOf" srcId="{3513B5FE-FFEA-446A-8D74-E9FD32BD333C}" destId="{4F8AF939-838E-4BA1-A9A1-FF1EE0624922}" srcOrd="5" destOrd="0" presId="urn:microsoft.com/office/officeart/2005/8/layout/radial2"/>
    <dgm:cxn modelId="{8879529E-8B33-47CB-87D4-D486624C223F}" type="presParOf" srcId="{3513B5FE-FFEA-446A-8D74-E9FD32BD333C}" destId="{18284D13-21D2-48E9-BDD5-33E88D619229}" srcOrd="6" destOrd="0" presId="urn:microsoft.com/office/officeart/2005/8/layout/radial2"/>
    <dgm:cxn modelId="{0E0DA264-A5E0-4114-9243-3CB6971FBC0E}" type="presParOf" srcId="{18284D13-21D2-48E9-BDD5-33E88D619229}" destId="{BC84E82D-81EB-4003-A789-2645B0A1B5C1}" srcOrd="0" destOrd="0" presId="urn:microsoft.com/office/officeart/2005/8/layout/radial2"/>
    <dgm:cxn modelId="{5827C021-14C5-46F2-B761-06505983FD01}" type="presParOf" srcId="{18284D13-21D2-48E9-BDD5-33E88D619229}" destId="{11F6E67F-629E-4461-B139-E3AA2A455FA9}" srcOrd="1" destOrd="0" presId="urn:microsoft.com/office/officeart/2005/8/layout/radial2"/>
    <dgm:cxn modelId="{041AF491-95AD-44CA-BD21-0BC154F90495}" type="presParOf" srcId="{3513B5FE-FFEA-446A-8D74-E9FD32BD333C}" destId="{AD22CF45-C41A-4DCF-B60A-BE7628E622A1}" srcOrd="7" destOrd="0" presId="urn:microsoft.com/office/officeart/2005/8/layout/radial2"/>
    <dgm:cxn modelId="{52B49D92-149F-4133-A2BF-81A3D0289331}" type="presParOf" srcId="{3513B5FE-FFEA-446A-8D74-E9FD32BD333C}" destId="{60743DF4-3C02-4165-A1C9-B4EE40A54284}" srcOrd="8" destOrd="0" presId="urn:microsoft.com/office/officeart/2005/8/layout/radial2"/>
    <dgm:cxn modelId="{6C9E51D8-6728-4D40-9A7D-3DCA0E677842}" type="presParOf" srcId="{60743DF4-3C02-4165-A1C9-B4EE40A54284}" destId="{4ABC3CFF-5572-4179-9D34-9FEE2343524E}" srcOrd="0" destOrd="0" presId="urn:microsoft.com/office/officeart/2005/8/layout/radial2"/>
    <dgm:cxn modelId="{74A76BB6-1643-49E6-A404-D3A4F7799DDC}" type="presParOf" srcId="{60743DF4-3C02-4165-A1C9-B4EE40A54284}" destId="{848004A7-FF60-4CCF-982A-688985D4F08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5A5888-9C16-4735-B391-A932B2A6A899}" type="doc">
      <dgm:prSet loTypeId="urn:microsoft.com/office/officeart/2005/8/layout/radial3" loCatId="cycle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37617EA-7631-4A3A-A000-09FFEFCFB9A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DB36160-6D35-4059-913E-EC38BB8D41E5}" type="parTrans" cxnId="{54E316E9-F4B9-409F-8C25-9EB16DF74259}">
      <dgm:prSet/>
      <dgm:spPr/>
      <dgm:t>
        <a:bodyPr/>
        <a:lstStyle/>
        <a:p>
          <a:endParaRPr lang="ru-RU"/>
        </a:p>
      </dgm:t>
    </dgm:pt>
    <dgm:pt modelId="{372FBAFC-096A-4606-BB2A-CAA1D8C84A73}" type="sibTrans" cxnId="{54E316E9-F4B9-409F-8C25-9EB16DF74259}">
      <dgm:prSet/>
      <dgm:spPr/>
      <dgm:t>
        <a:bodyPr/>
        <a:lstStyle/>
        <a:p>
          <a:endParaRPr lang="ru-RU"/>
        </a:p>
      </dgm:t>
    </dgm:pt>
    <dgm:pt modelId="{8C03320A-EB05-435F-B67F-5BFD0A582AE8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B084D36-67DA-4E91-9065-C5EA1CB28473}" type="parTrans" cxnId="{C85BB342-D4F1-4FA6-8A81-A2BE4BB95CE0}">
      <dgm:prSet/>
      <dgm:spPr/>
      <dgm:t>
        <a:bodyPr/>
        <a:lstStyle/>
        <a:p>
          <a:endParaRPr lang="ru-RU"/>
        </a:p>
      </dgm:t>
    </dgm:pt>
    <dgm:pt modelId="{79998382-9103-4CDB-ACF4-88EFA528A9B6}" type="sibTrans" cxnId="{C85BB342-D4F1-4FA6-8A81-A2BE4BB95CE0}">
      <dgm:prSet/>
      <dgm:spPr/>
      <dgm:t>
        <a:bodyPr/>
        <a:lstStyle/>
        <a:p>
          <a:endParaRPr lang="ru-RU"/>
        </a:p>
      </dgm:t>
    </dgm:pt>
    <dgm:pt modelId="{8C8C1A4B-430C-46D6-BDFE-19E605C3C768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665CB50-872B-4EEB-A3E0-968E1D79FFB5}" type="parTrans" cxnId="{8677A957-0E53-4D55-B3C1-968C002E97E0}">
      <dgm:prSet/>
      <dgm:spPr/>
      <dgm:t>
        <a:bodyPr/>
        <a:lstStyle/>
        <a:p>
          <a:endParaRPr lang="ru-RU"/>
        </a:p>
      </dgm:t>
    </dgm:pt>
    <dgm:pt modelId="{453EBB25-BFDD-447E-A51F-4C05272B3B10}" type="sibTrans" cxnId="{8677A957-0E53-4D55-B3C1-968C002E97E0}">
      <dgm:prSet/>
      <dgm:spPr/>
      <dgm:t>
        <a:bodyPr/>
        <a:lstStyle/>
        <a:p>
          <a:endParaRPr lang="ru-RU"/>
        </a:p>
      </dgm:t>
    </dgm:pt>
    <dgm:pt modelId="{4BB680D4-14D3-4AC9-BFD8-17704C0C16A5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83B8DEA-255E-45CD-A67E-C061D2F346EB}" type="parTrans" cxnId="{7D52C15B-0F3D-45FB-AF38-6A2D8A608567}">
      <dgm:prSet/>
      <dgm:spPr/>
      <dgm:t>
        <a:bodyPr/>
        <a:lstStyle/>
        <a:p>
          <a:endParaRPr lang="ru-RU"/>
        </a:p>
      </dgm:t>
    </dgm:pt>
    <dgm:pt modelId="{71907360-A259-4989-82EB-04D04F5058EE}" type="sibTrans" cxnId="{7D52C15B-0F3D-45FB-AF38-6A2D8A608567}">
      <dgm:prSet/>
      <dgm:spPr/>
      <dgm:t>
        <a:bodyPr/>
        <a:lstStyle/>
        <a:p>
          <a:endParaRPr lang="ru-RU"/>
        </a:p>
      </dgm:t>
    </dgm:pt>
    <dgm:pt modelId="{997FC129-4617-40D3-B440-59AA53541CE8}">
      <dgm:prSet/>
      <dgm:spPr/>
      <dgm:t>
        <a:bodyPr/>
        <a:lstStyle/>
        <a:p>
          <a:endParaRPr lang="ru-RU"/>
        </a:p>
      </dgm:t>
    </dgm:pt>
    <dgm:pt modelId="{93B23C8F-D6AB-4844-A468-AF2A8FE5F1EE}" type="parTrans" cxnId="{8417AF8D-F074-4C72-88C3-A978B00276D2}">
      <dgm:prSet/>
      <dgm:spPr/>
      <dgm:t>
        <a:bodyPr/>
        <a:lstStyle/>
        <a:p>
          <a:endParaRPr lang="ru-RU"/>
        </a:p>
      </dgm:t>
    </dgm:pt>
    <dgm:pt modelId="{ED05EF6F-AA28-47BA-B714-5FAF2C335BD5}" type="sibTrans" cxnId="{8417AF8D-F074-4C72-88C3-A978B00276D2}">
      <dgm:prSet/>
      <dgm:spPr/>
      <dgm:t>
        <a:bodyPr/>
        <a:lstStyle/>
        <a:p>
          <a:endParaRPr lang="ru-RU"/>
        </a:p>
      </dgm:t>
    </dgm:pt>
    <dgm:pt modelId="{26337FC2-F6A4-4611-9929-20847CA10141}">
      <dgm:prSet/>
      <dgm:spPr/>
      <dgm:t>
        <a:bodyPr/>
        <a:lstStyle/>
        <a:p>
          <a:endParaRPr lang="ru-RU"/>
        </a:p>
      </dgm:t>
    </dgm:pt>
    <dgm:pt modelId="{F8372687-DDDE-4327-8738-171DCC64C983}" type="parTrans" cxnId="{32DF3310-058E-4C8C-AD9C-C87DE2FCA862}">
      <dgm:prSet/>
      <dgm:spPr/>
      <dgm:t>
        <a:bodyPr/>
        <a:lstStyle/>
        <a:p>
          <a:endParaRPr lang="ru-RU"/>
        </a:p>
      </dgm:t>
    </dgm:pt>
    <dgm:pt modelId="{C9E70541-961F-4574-A1BE-264874C7F28E}" type="sibTrans" cxnId="{32DF3310-058E-4C8C-AD9C-C87DE2FCA862}">
      <dgm:prSet/>
      <dgm:spPr/>
      <dgm:t>
        <a:bodyPr/>
        <a:lstStyle/>
        <a:p>
          <a:endParaRPr lang="ru-RU"/>
        </a:p>
      </dgm:t>
    </dgm:pt>
    <dgm:pt modelId="{6BE5943C-E5AA-486A-B4BC-35D673C138FE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9C7561B-C277-4687-8B86-DE18FF97ACA9}" type="sibTrans" cxnId="{A8324E61-2ED3-4FEB-A71D-F4740D01DBC9}">
      <dgm:prSet/>
      <dgm:spPr/>
      <dgm:t>
        <a:bodyPr/>
        <a:lstStyle/>
        <a:p>
          <a:endParaRPr lang="ru-RU"/>
        </a:p>
      </dgm:t>
    </dgm:pt>
    <dgm:pt modelId="{E372041D-A35E-4189-AE59-2EE5BCFC6255}" type="parTrans" cxnId="{A8324E61-2ED3-4FEB-A71D-F4740D01DBC9}">
      <dgm:prSet/>
      <dgm:spPr/>
      <dgm:t>
        <a:bodyPr/>
        <a:lstStyle/>
        <a:p>
          <a:endParaRPr lang="ru-RU"/>
        </a:p>
      </dgm:t>
    </dgm:pt>
    <dgm:pt modelId="{2D816820-FBEE-42AA-A4A6-516982945F8D}" type="pres">
      <dgm:prSet presAssocID="{705A5888-9C16-4735-B391-A932B2A6A89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D03DC9-0C5E-4360-98A1-E7D71A62968B}" type="pres">
      <dgm:prSet presAssocID="{705A5888-9C16-4735-B391-A932B2A6A899}" presName="radial" presStyleCnt="0">
        <dgm:presLayoutVars>
          <dgm:animLvl val="ctr"/>
        </dgm:presLayoutVars>
      </dgm:prSet>
      <dgm:spPr/>
    </dgm:pt>
    <dgm:pt modelId="{649EA080-F572-48A7-8958-25054DC8B649}" type="pres">
      <dgm:prSet presAssocID="{6BE5943C-E5AA-486A-B4BC-35D673C138FE}" presName="centerShape" presStyleLbl="vennNode1" presStyleIdx="0" presStyleCnt="5" custScaleX="55724" custScaleY="53473"/>
      <dgm:spPr/>
      <dgm:t>
        <a:bodyPr/>
        <a:lstStyle/>
        <a:p>
          <a:endParaRPr lang="ru-RU"/>
        </a:p>
      </dgm:t>
    </dgm:pt>
    <dgm:pt modelId="{40521556-E0D3-4D33-8914-6EA48EDBC67C}" type="pres">
      <dgm:prSet presAssocID="{637617EA-7631-4A3A-A000-09FFEFCFB9AC}" presName="node" presStyleLbl="vennNode1" presStyleIdx="1" presStyleCnt="5" custScaleX="44904" custScaleY="46164" custRadScaleRad="68800" custRadScaleInc="-15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E990D-58F0-48B4-8B16-84E5F9FDF49A}" type="pres">
      <dgm:prSet presAssocID="{8C03320A-EB05-435F-B67F-5BFD0A582AE8}" presName="node" presStyleLbl="vennNode1" presStyleIdx="2" presStyleCnt="5" custScaleX="48505" custScaleY="52059" custRadScaleRad="72275" custRadScaleInc="-55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2A825-D96B-4680-921A-13BE359FE246}" type="pres">
      <dgm:prSet presAssocID="{8C8C1A4B-430C-46D6-BDFE-19E605C3C768}" presName="node" presStyleLbl="vennNode1" presStyleIdx="3" presStyleCnt="5" custScaleX="44903" custScaleY="44281" custRadScaleRad="75160" custRadScaleInc="-108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7D2D0-E0BA-45AC-B2DB-6F755E4DE92F}" type="pres">
      <dgm:prSet presAssocID="{4BB680D4-14D3-4AC9-BFD8-17704C0C16A5}" presName="node" presStyleLbl="vennNode1" presStyleIdx="4" presStyleCnt="5" custScaleX="44122" custScaleY="46906" custRadScaleRad="74851" custRadScaleInc="-20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FE078-A627-4E82-9023-3791E0B9D546}" type="presOf" srcId="{4BB680D4-14D3-4AC9-BFD8-17704C0C16A5}" destId="{B2B7D2D0-E0BA-45AC-B2DB-6F755E4DE92F}" srcOrd="0" destOrd="0" presId="urn:microsoft.com/office/officeart/2005/8/layout/radial3"/>
    <dgm:cxn modelId="{A9FE64E6-C156-48B2-AA6C-DD6224EE764C}" type="presOf" srcId="{705A5888-9C16-4735-B391-A932B2A6A899}" destId="{2D816820-FBEE-42AA-A4A6-516982945F8D}" srcOrd="0" destOrd="0" presId="urn:microsoft.com/office/officeart/2005/8/layout/radial3"/>
    <dgm:cxn modelId="{49AD3123-B073-481B-9475-8632E192E723}" type="presOf" srcId="{6BE5943C-E5AA-486A-B4BC-35D673C138FE}" destId="{649EA080-F572-48A7-8958-25054DC8B649}" srcOrd="0" destOrd="0" presId="urn:microsoft.com/office/officeart/2005/8/layout/radial3"/>
    <dgm:cxn modelId="{0942E54C-2E9A-4B26-9EE3-04E539CD2564}" type="presOf" srcId="{8C8C1A4B-430C-46D6-BDFE-19E605C3C768}" destId="{21D2A825-D96B-4680-921A-13BE359FE246}" srcOrd="0" destOrd="0" presId="urn:microsoft.com/office/officeart/2005/8/layout/radial3"/>
    <dgm:cxn modelId="{32DF3310-058E-4C8C-AD9C-C87DE2FCA862}" srcId="{705A5888-9C16-4735-B391-A932B2A6A899}" destId="{26337FC2-F6A4-4611-9929-20847CA10141}" srcOrd="2" destOrd="0" parTransId="{F8372687-DDDE-4327-8738-171DCC64C983}" sibTransId="{C9E70541-961F-4574-A1BE-264874C7F28E}"/>
    <dgm:cxn modelId="{DC620CF2-64C5-469E-8458-4A32B75B51F5}" type="presOf" srcId="{637617EA-7631-4A3A-A000-09FFEFCFB9AC}" destId="{40521556-E0D3-4D33-8914-6EA48EDBC67C}" srcOrd="0" destOrd="0" presId="urn:microsoft.com/office/officeart/2005/8/layout/radial3"/>
    <dgm:cxn modelId="{8417AF8D-F074-4C72-88C3-A978B00276D2}" srcId="{705A5888-9C16-4735-B391-A932B2A6A899}" destId="{997FC129-4617-40D3-B440-59AA53541CE8}" srcOrd="1" destOrd="0" parTransId="{93B23C8F-D6AB-4844-A468-AF2A8FE5F1EE}" sibTransId="{ED05EF6F-AA28-47BA-B714-5FAF2C335BD5}"/>
    <dgm:cxn modelId="{7D52C15B-0F3D-45FB-AF38-6A2D8A608567}" srcId="{6BE5943C-E5AA-486A-B4BC-35D673C138FE}" destId="{4BB680D4-14D3-4AC9-BFD8-17704C0C16A5}" srcOrd="3" destOrd="0" parTransId="{283B8DEA-255E-45CD-A67E-C061D2F346EB}" sibTransId="{71907360-A259-4989-82EB-04D04F5058EE}"/>
    <dgm:cxn modelId="{C85BB342-D4F1-4FA6-8A81-A2BE4BB95CE0}" srcId="{6BE5943C-E5AA-486A-B4BC-35D673C138FE}" destId="{8C03320A-EB05-435F-B67F-5BFD0A582AE8}" srcOrd="1" destOrd="0" parTransId="{BB084D36-67DA-4E91-9065-C5EA1CB28473}" sibTransId="{79998382-9103-4CDB-ACF4-88EFA528A9B6}"/>
    <dgm:cxn modelId="{B11371E5-0E85-490D-A695-917F5511DF9B}" type="presOf" srcId="{8C03320A-EB05-435F-B67F-5BFD0A582AE8}" destId="{7C5E990D-58F0-48B4-8B16-84E5F9FDF49A}" srcOrd="0" destOrd="0" presId="urn:microsoft.com/office/officeart/2005/8/layout/radial3"/>
    <dgm:cxn modelId="{54E316E9-F4B9-409F-8C25-9EB16DF74259}" srcId="{6BE5943C-E5AA-486A-B4BC-35D673C138FE}" destId="{637617EA-7631-4A3A-A000-09FFEFCFB9AC}" srcOrd="0" destOrd="0" parTransId="{FDB36160-6D35-4059-913E-EC38BB8D41E5}" sibTransId="{372FBAFC-096A-4606-BB2A-CAA1D8C84A73}"/>
    <dgm:cxn modelId="{A8324E61-2ED3-4FEB-A71D-F4740D01DBC9}" srcId="{705A5888-9C16-4735-B391-A932B2A6A899}" destId="{6BE5943C-E5AA-486A-B4BC-35D673C138FE}" srcOrd="0" destOrd="0" parTransId="{E372041D-A35E-4189-AE59-2EE5BCFC6255}" sibTransId="{F9C7561B-C277-4687-8B86-DE18FF97ACA9}"/>
    <dgm:cxn modelId="{8677A957-0E53-4D55-B3C1-968C002E97E0}" srcId="{6BE5943C-E5AA-486A-B4BC-35D673C138FE}" destId="{8C8C1A4B-430C-46D6-BDFE-19E605C3C768}" srcOrd="2" destOrd="0" parTransId="{6665CB50-872B-4EEB-A3E0-968E1D79FFB5}" sibTransId="{453EBB25-BFDD-447E-A51F-4C05272B3B10}"/>
    <dgm:cxn modelId="{30F16BDA-5971-4CAC-9D79-AB267058CB21}" type="presParOf" srcId="{2D816820-FBEE-42AA-A4A6-516982945F8D}" destId="{4BD03DC9-0C5E-4360-98A1-E7D71A62968B}" srcOrd="0" destOrd="0" presId="urn:microsoft.com/office/officeart/2005/8/layout/radial3"/>
    <dgm:cxn modelId="{5DD03884-DB50-4D5C-8E18-59EFBCD49BE8}" type="presParOf" srcId="{4BD03DC9-0C5E-4360-98A1-E7D71A62968B}" destId="{649EA080-F572-48A7-8958-25054DC8B649}" srcOrd="0" destOrd="0" presId="urn:microsoft.com/office/officeart/2005/8/layout/radial3"/>
    <dgm:cxn modelId="{5F9861A1-3CF6-4DC5-A744-FBEF83C6846B}" type="presParOf" srcId="{4BD03DC9-0C5E-4360-98A1-E7D71A62968B}" destId="{40521556-E0D3-4D33-8914-6EA48EDBC67C}" srcOrd="1" destOrd="0" presId="urn:microsoft.com/office/officeart/2005/8/layout/radial3"/>
    <dgm:cxn modelId="{8C1E433E-1397-4687-9086-B1D09A73B8F0}" type="presParOf" srcId="{4BD03DC9-0C5E-4360-98A1-E7D71A62968B}" destId="{7C5E990D-58F0-48B4-8B16-84E5F9FDF49A}" srcOrd="2" destOrd="0" presId="urn:microsoft.com/office/officeart/2005/8/layout/radial3"/>
    <dgm:cxn modelId="{EFF80003-7FB2-4B9E-AA2B-816413E9800D}" type="presParOf" srcId="{4BD03DC9-0C5E-4360-98A1-E7D71A62968B}" destId="{21D2A825-D96B-4680-921A-13BE359FE246}" srcOrd="3" destOrd="0" presId="urn:microsoft.com/office/officeart/2005/8/layout/radial3"/>
    <dgm:cxn modelId="{B4F50A1B-8613-4DA4-8519-5F15B4D587F4}" type="presParOf" srcId="{4BD03DC9-0C5E-4360-98A1-E7D71A62968B}" destId="{B2B7D2D0-E0BA-45AC-B2DB-6F755E4DE92F}" srcOrd="4" destOrd="0" presId="urn:microsoft.com/office/officeart/2005/8/layout/radial3"/>
  </dgm:cxnLst>
  <dgm:bg>
    <a:noFill/>
  </dgm:bg>
  <dgm:whole>
    <a:ln>
      <a:prstDash val="lgDash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F2D0B-EBBD-4CAC-9DD9-D7A2B851242B}">
      <dsp:nvSpPr>
        <dsp:cNvPr id="0" name=""/>
        <dsp:cNvSpPr/>
      </dsp:nvSpPr>
      <dsp:spPr>
        <a:xfrm>
          <a:off x="407964" y="2186986"/>
          <a:ext cx="2082722" cy="169693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457665" y="2236687"/>
        <a:ext cx="1983320" cy="1597531"/>
      </dsp:txXfrm>
    </dsp:sp>
    <dsp:sp modelId="{83201D85-7D8D-40F3-B312-797E10B5EBB0}">
      <dsp:nvSpPr>
        <dsp:cNvPr id="0" name=""/>
        <dsp:cNvSpPr/>
      </dsp:nvSpPr>
      <dsp:spPr>
        <a:xfrm rot="18933228">
          <a:off x="2310398" y="2578578"/>
          <a:ext cx="1260353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260353" y="1560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909066" y="2562670"/>
        <a:ext cx="63017" cy="63017"/>
      </dsp:txXfrm>
    </dsp:sp>
    <dsp:sp modelId="{9E873A4F-CA47-4303-A47A-AA1F9A128D53}">
      <dsp:nvSpPr>
        <dsp:cNvPr id="0" name=""/>
        <dsp:cNvSpPr/>
      </dsp:nvSpPr>
      <dsp:spPr>
        <a:xfrm>
          <a:off x="3390463" y="1656180"/>
          <a:ext cx="1310820" cy="9934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3419560" y="1685277"/>
        <a:ext cx="1252626" cy="935254"/>
      </dsp:txXfrm>
    </dsp:sp>
    <dsp:sp modelId="{2C4DDC9D-5D6A-4A7C-92A2-0790E828C1D4}">
      <dsp:nvSpPr>
        <dsp:cNvPr id="0" name=""/>
        <dsp:cNvSpPr/>
      </dsp:nvSpPr>
      <dsp:spPr>
        <a:xfrm rot="18531515">
          <a:off x="4281818" y="1260661"/>
          <a:ext cx="2251563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2251563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5351311" y="1219973"/>
        <a:ext cx="112578" cy="112578"/>
      </dsp:txXfrm>
    </dsp:sp>
    <dsp:sp modelId="{936AD710-CB24-4628-93A7-B77C3D3B3349}">
      <dsp:nvSpPr>
        <dsp:cNvPr id="0" name=""/>
        <dsp:cNvSpPr/>
      </dsp:nvSpPr>
      <dsp:spPr>
        <a:xfrm>
          <a:off x="6113916" y="0"/>
          <a:ext cx="1958143" cy="7992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 dirty="0"/>
        </a:p>
      </dsp:txBody>
      <dsp:txXfrm>
        <a:off x="6137325" y="23409"/>
        <a:ext cx="1911325" cy="752421"/>
      </dsp:txXfrm>
    </dsp:sp>
    <dsp:sp modelId="{CF314F55-9E07-498E-87A9-36DC7DA55827}">
      <dsp:nvSpPr>
        <dsp:cNvPr id="0" name=""/>
        <dsp:cNvSpPr/>
      </dsp:nvSpPr>
      <dsp:spPr>
        <a:xfrm rot="20009935">
          <a:off x="4596822" y="1693687"/>
          <a:ext cx="198835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988358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5541292" y="1659578"/>
        <a:ext cx="99417" cy="99417"/>
      </dsp:txXfrm>
    </dsp:sp>
    <dsp:sp modelId="{CEB3850B-8771-4537-984A-8FB2C1609A44}">
      <dsp:nvSpPr>
        <dsp:cNvPr id="0" name=""/>
        <dsp:cNvSpPr/>
      </dsp:nvSpPr>
      <dsp:spPr>
        <a:xfrm>
          <a:off x="6480718" y="876347"/>
          <a:ext cx="1532459" cy="7786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>
        <a:off x="6503524" y="899153"/>
        <a:ext cx="1486847" cy="733032"/>
      </dsp:txXfrm>
    </dsp:sp>
    <dsp:sp modelId="{F832CD2F-DC45-44D1-9696-FE310FC39710}">
      <dsp:nvSpPr>
        <dsp:cNvPr id="0" name=""/>
        <dsp:cNvSpPr/>
      </dsp:nvSpPr>
      <dsp:spPr>
        <a:xfrm rot="21544989">
          <a:off x="4701142" y="2119608"/>
          <a:ext cx="2211770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2211770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5751733" y="2079915"/>
        <a:ext cx="110588" cy="110588"/>
      </dsp:txXfrm>
    </dsp:sp>
    <dsp:sp modelId="{51E57C63-9C84-4E74-B6BC-164D9998D96D}">
      <dsp:nvSpPr>
        <dsp:cNvPr id="0" name=""/>
        <dsp:cNvSpPr/>
      </dsp:nvSpPr>
      <dsp:spPr>
        <a:xfrm>
          <a:off x="6912771" y="1728191"/>
          <a:ext cx="1526089" cy="7786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6935577" y="1750997"/>
        <a:ext cx="1480477" cy="733032"/>
      </dsp:txXfrm>
    </dsp:sp>
    <dsp:sp modelId="{095C16C9-D3FA-4C6F-A494-AE304C6DF7E4}">
      <dsp:nvSpPr>
        <dsp:cNvPr id="0" name=""/>
        <dsp:cNvSpPr/>
      </dsp:nvSpPr>
      <dsp:spPr>
        <a:xfrm rot="3678753">
          <a:off x="2115665" y="3652560"/>
          <a:ext cx="1442477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442477" y="1560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800842" y="3632099"/>
        <a:ext cx="72123" cy="72123"/>
      </dsp:txXfrm>
    </dsp:sp>
    <dsp:sp modelId="{9A6007F9-1C8E-4410-A816-8557A8B61338}">
      <dsp:nvSpPr>
        <dsp:cNvPr id="0" name=""/>
        <dsp:cNvSpPr/>
      </dsp:nvSpPr>
      <dsp:spPr>
        <a:xfrm>
          <a:off x="3183121" y="3780416"/>
          <a:ext cx="1185473" cy="1040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3213608" y="3810903"/>
        <a:ext cx="1124499" cy="979932"/>
      </dsp:txXfrm>
    </dsp:sp>
    <dsp:sp modelId="{BF9B0A14-706B-4E25-B980-C24ECE112CDB}">
      <dsp:nvSpPr>
        <dsp:cNvPr id="0" name=""/>
        <dsp:cNvSpPr/>
      </dsp:nvSpPr>
      <dsp:spPr>
        <a:xfrm rot="19364065">
          <a:off x="4191827" y="3761009"/>
          <a:ext cx="1731628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731628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5014351" y="3733318"/>
        <a:ext cx="86581" cy="86581"/>
      </dsp:txXfrm>
    </dsp:sp>
    <dsp:sp modelId="{1D88CF7F-4724-4D83-BAE9-EA3A0E801C5B}">
      <dsp:nvSpPr>
        <dsp:cNvPr id="0" name=""/>
        <dsp:cNvSpPr/>
      </dsp:nvSpPr>
      <dsp:spPr>
        <a:xfrm flipH="1">
          <a:off x="5746689" y="2791957"/>
          <a:ext cx="2075422" cy="9207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 dirty="0"/>
        </a:p>
      </dsp:txBody>
      <dsp:txXfrm>
        <a:off x="5773658" y="2818926"/>
        <a:ext cx="2021484" cy="866847"/>
      </dsp:txXfrm>
    </dsp:sp>
    <dsp:sp modelId="{FACB4A48-6BAB-4624-9F64-E64C5C77CDD6}">
      <dsp:nvSpPr>
        <dsp:cNvPr id="0" name=""/>
        <dsp:cNvSpPr/>
      </dsp:nvSpPr>
      <dsp:spPr>
        <a:xfrm rot="21482536">
          <a:off x="4367999" y="4250400"/>
          <a:ext cx="2041309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2041309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5337620" y="4214968"/>
        <a:ext cx="102065" cy="102065"/>
      </dsp:txXfrm>
    </dsp:sp>
    <dsp:sp modelId="{F0E71E17-FD0C-40CD-AED7-0F2F5A125E02}">
      <dsp:nvSpPr>
        <dsp:cNvPr id="0" name=""/>
        <dsp:cNvSpPr/>
      </dsp:nvSpPr>
      <dsp:spPr>
        <a:xfrm>
          <a:off x="6408712" y="3806313"/>
          <a:ext cx="1771749" cy="8496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>
        <a:off x="6433597" y="3831198"/>
        <a:ext cx="1721979" cy="799869"/>
      </dsp:txXfrm>
    </dsp:sp>
    <dsp:sp modelId="{CE986A8F-9AE1-4F6B-A556-C89C557BCB18}">
      <dsp:nvSpPr>
        <dsp:cNvPr id="0" name=""/>
        <dsp:cNvSpPr/>
      </dsp:nvSpPr>
      <dsp:spPr>
        <a:xfrm rot="1198351">
          <a:off x="4287191" y="4747580"/>
          <a:ext cx="2706984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2706984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5573008" y="4695506"/>
        <a:ext cx="135349" cy="135349"/>
      </dsp:txXfrm>
    </dsp:sp>
    <dsp:sp modelId="{702F44AC-AAC4-49A4-B822-324B1641D383}">
      <dsp:nvSpPr>
        <dsp:cNvPr id="0" name=""/>
        <dsp:cNvSpPr/>
      </dsp:nvSpPr>
      <dsp:spPr>
        <a:xfrm>
          <a:off x="6912771" y="4752526"/>
          <a:ext cx="1632975" cy="9459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6940476" y="4780231"/>
        <a:ext cx="1577565" cy="8905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91E0B-423A-47B8-8378-931AC5FCFA10}">
      <dsp:nvSpPr>
        <dsp:cNvPr id="0" name=""/>
        <dsp:cNvSpPr/>
      </dsp:nvSpPr>
      <dsp:spPr>
        <a:xfrm>
          <a:off x="1081" y="0"/>
          <a:ext cx="2811054" cy="53443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№1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1" y="0"/>
        <a:ext cx="2811054" cy="1603310"/>
      </dsp:txXfrm>
    </dsp:sp>
    <dsp:sp modelId="{A753B20E-2C17-48E0-86D3-F66085BAAF93}">
      <dsp:nvSpPr>
        <dsp:cNvPr id="0" name=""/>
        <dsp:cNvSpPr/>
      </dsp:nvSpPr>
      <dsp:spPr>
        <a:xfrm>
          <a:off x="282186" y="1604876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Дидактическая игра «Солнце-это хорошо или плохо»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329382" y="1652072"/>
        <a:ext cx="2154451" cy="1517008"/>
      </dsp:txXfrm>
    </dsp:sp>
    <dsp:sp modelId="{CA46E364-1720-4002-B032-546D5BE80912}">
      <dsp:nvSpPr>
        <dsp:cNvPr id="0" name=""/>
        <dsp:cNvSpPr/>
      </dsp:nvSpPr>
      <dsp:spPr>
        <a:xfrm>
          <a:off x="282186" y="3464183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Составление сложноподчиненных предложений с придаточными предложениями причины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329382" y="3511379"/>
        <a:ext cx="2154451" cy="1517008"/>
      </dsp:txXfrm>
    </dsp:sp>
    <dsp:sp modelId="{2CD10E75-AF8A-47C0-9166-8F7BB49F95EF}">
      <dsp:nvSpPr>
        <dsp:cNvPr id="0" name=""/>
        <dsp:cNvSpPr/>
      </dsp:nvSpPr>
      <dsp:spPr>
        <a:xfrm>
          <a:off x="3022964" y="0"/>
          <a:ext cx="2811054" cy="53443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2,3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22964" y="0"/>
        <a:ext cx="2811054" cy="1603310"/>
      </dsp:txXfrm>
    </dsp:sp>
    <dsp:sp modelId="{51E4E51C-9EE5-4612-80F1-22BF22555EE7}">
      <dsp:nvSpPr>
        <dsp:cNvPr id="0" name=""/>
        <dsp:cNvSpPr/>
      </dsp:nvSpPr>
      <dsp:spPr>
        <a:xfrm>
          <a:off x="3304070" y="1604876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«Что нельзя делать»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1266" y="1652072"/>
        <a:ext cx="2154451" cy="1517008"/>
      </dsp:txXfrm>
    </dsp:sp>
    <dsp:sp modelId="{FE9DF88E-06CF-4C23-BCC0-8250DDBBE669}">
      <dsp:nvSpPr>
        <dsp:cNvPr id="0" name=""/>
        <dsp:cNvSpPr/>
      </dsp:nvSpPr>
      <dsp:spPr>
        <a:xfrm>
          <a:off x="3304070" y="3464183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Уточнять правила поведения в летний период, составлять предложения с опорой на  знаково- символические изображения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1266" y="3511379"/>
        <a:ext cx="2154451" cy="1517008"/>
      </dsp:txXfrm>
    </dsp:sp>
    <dsp:sp modelId="{B7787338-6729-4B9F-A3F1-BF224725785D}">
      <dsp:nvSpPr>
        <dsp:cNvPr id="0" name=""/>
        <dsp:cNvSpPr/>
      </dsp:nvSpPr>
      <dsp:spPr>
        <a:xfrm>
          <a:off x="6044848" y="0"/>
          <a:ext cx="2811054" cy="53443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4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4848" y="0"/>
        <a:ext cx="2811054" cy="1603310"/>
      </dsp:txXfrm>
    </dsp:sp>
    <dsp:sp modelId="{EA892A86-127F-455F-9D51-D0B790498C05}">
      <dsp:nvSpPr>
        <dsp:cNvPr id="0" name=""/>
        <dsp:cNvSpPr/>
      </dsp:nvSpPr>
      <dsp:spPr>
        <a:xfrm>
          <a:off x="6325953" y="1604876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Дидактическая игра « Что можно делать летом?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3149" y="1652072"/>
        <a:ext cx="2154451" cy="1517008"/>
      </dsp:txXfrm>
    </dsp:sp>
    <dsp:sp modelId="{83C252BF-C717-475B-9FC0-46B0E4986C1E}">
      <dsp:nvSpPr>
        <dsp:cNvPr id="0" name=""/>
        <dsp:cNvSpPr/>
      </dsp:nvSpPr>
      <dsp:spPr>
        <a:xfrm>
          <a:off x="6325953" y="3464183"/>
          <a:ext cx="2248843" cy="1611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Активизация глагольной лексики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3149" y="3511379"/>
        <a:ext cx="2154451" cy="15170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F03CF-9BC8-4C2A-8A28-41943D5556D5}">
      <dsp:nvSpPr>
        <dsp:cNvPr id="0" name=""/>
        <dsp:cNvSpPr/>
      </dsp:nvSpPr>
      <dsp:spPr>
        <a:xfrm>
          <a:off x="1081" y="0"/>
          <a:ext cx="2811054" cy="56886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5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1" y="0"/>
        <a:ext cx="2811054" cy="1706589"/>
      </dsp:txXfrm>
    </dsp:sp>
    <dsp:sp modelId="{A62C815B-3E82-47E4-A5AB-183C1E0D7034}">
      <dsp:nvSpPr>
        <dsp:cNvPr id="0" name=""/>
        <dsp:cNvSpPr/>
      </dsp:nvSpPr>
      <dsp:spPr>
        <a:xfrm>
          <a:off x="282186" y="1708256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 «Что можно увидеть, услышать, попробовать летом»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22" y="1758492"/>
        <a:ext cx="2148371" cy="1614728"/>
      </dsp:txXfrm>
    </dsp:sp>
    <dsp:sp modelId="{DAD6EDF8-9F94-45D3-A119-45BC7EB96731}">
      <dsp:nvSpPr>
        <dsp:cNvPr id="0" name=""/>
        <dsp:cNvSpPr/>
      </dsp:nvSpPr>
      <dsp:spPr>
        <a:xfrm>
          <a:off x="282186" y="3687333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слов в предложении, употребление существительных в винительном падеже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22" y="3737569"/>
        <a:ext cx="2148371" cy="1614728"/>
      </dsp:txXfrm>
    </dsp:sp>
    <dsp:sp modelId="{C7A06BA7-BEE1-4F74-9848-CD53C16A50E8}">
      <dsp:nvSpPr>
        <dsp:cNvPr id="0" name=""/>
        <dsp:cNvSpPr/>
      </dsp:nvSpPr>
      <dsp:spPr>
        <a:xfrm>
          <a:off x="3022964" y="0"/>
          <a:ext cx="2811054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6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22964" y="0"/>
        <a:ext cx="2811054" cy="1706589"/>
      </dsp:txXfrm>
    </dsp:sp>
    <dsp:sp modelId="{A36DD7B5-9AE5-4086-A7C9-5A6912FC069F}">
      <dsp:nvSpPr>
        <dsp:cNvPr id="0" name=""/>
        <dsp:cNvSpPr/>
      </dsp:nvSpPr>
      <dsp:spPr>
        <a:xfrm>
          <a:off x="3304070" y="1708256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Дидактическое упражнение «Можно- нельзя»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4306" y="1758492"/>
        <a:ext cx="2148371" cy="1614728"/>
      </dsp:txXfrm>
    </dsp:sp>
    <dsp:sp modelId="{CCF9556B-0834-493A-A560-BBCA5274560C}">
      <dsp:nvSpPr>
        <dsp:cNvPr id="0" name=""/>
        <dsp:cNvSpPr/>
      </dsp:nvSpPr>
      <dsp:spPr>
        <a:xfrm>
          <a:off x="3304070" y="3687333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отрицательных предложений с частицей НЕ, определение количества слов в предложении в собственной и чужой речи.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4306" y="3737569"/>
        <a:ext cx="2148371" cy="1614728"/>
      </dsp:txXfrm>
    </dsp:sp>
    <dsp:sp modelId="{B2336288-B2F6-4E4E-A9AA-687C8184F3C3}">
      <dsp:nvSpPr>
        <dsp:cNvPr id="0" name=""/>
        <dsp:cNvSpPr/>
      </dsp:nvSpPr>
      <dsp:spPr>
        <a:xfrm>
          <a:off x="6044848" y="0"/>
          <a:ext cx="2811054" cy="5688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Слайд № 7,8</a:t>
          </a:r>
          <a:endParaRPr lang="ru-RU" sz="24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4848" y="0"/>
        <a:ext cx="2811054" cy="1706589"/>
      </dsp:txXfrm>
    </dsp:sp>
    <dsp:sp modelId="{03DDD618-40E0-4129-ABD0-3681DD5B6051}">
      <dsp:nvSpPr>
        <dsp:cNvPr id="0" name=""/>
        <dsp:cNvSpPr/>
      </dsp:nvSpPr>
      <dsp:spPr>
        <a:xfrm>
          <a:off x="6325953" y="1708256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Отрывок из стихотворения </a:t>
          </a:r>
          <a:r>
            <a:rPr lang="ru-RU" sz="18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В.Маяковского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 Что такое хорошо и что такое плохо» с использованием </a:t>
          </a:r>
          <a:r>
            <a:rPr lang="ru-RU" sz="18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инфографики</a:t>
          </a:r>
          <a:endParaRPr lang="ru-RU" sz="1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6189" y="1758492"/>
        <a:ext cx="2148371" cy="1614728"/>
      </dsp:txXfrm>
    </dsp:sp>
    <dsp:sp modelId="{7868BEFD-6BD2-4863-B386-CF2991F30457}">
      <dsp:nvSpPr>
        <dsp:cNvPr id="0" name=""/>
        <dsp:cNvSpPr/>
      </dsp:nvSpPr>
      <dsp:spPr>
        <a:xfrm>
          <a:off x="6325953" y="3687333"/>
          <a:ext cx="2248843" cy="1715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памяти, мышления, зрительно- слухового восприятия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6189" y="3737569"/>
        <a:ext cx="2148371" cy="1614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B6C8B-B324-4F0A-AD1B-774D3B27ADE3}">
      <dsp:nvSpPr>
        <dsp:cNvPr id="0" name=""/>
        <dsp:cNvSpPr/>
      </dsp:nvSpPr>
      <dsp:spPr>
        <a:xfrm>
          <a:off x="48486" y="532657"/>
          <a:ext cx="1232266" cy="1279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228947" y="720017"/>
        <a:ext cx="871344" cy="904657"/>
      </dsp:txXfrm>
    </dsp:sp>
    <dsp:sp modelId="{AFB8B31B-1DFE-4B2E-ACD7-E26FF38025A8}">
      <dsp:nvSpPr>
        <dsp:cNvPr id="0" name=""/>
        <dsp:cNvSpPr/>
      </dsp:nvSpPr>
      <dsp:spPr>
        <a:xfrm>
          <a:off x="339480" y="1903074"/>
          <a:ext cx="650278" cy="650278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425674" y="2151740"/>
        <a:ext cx="477890" cy="152946"/>
      </dsp:txXfrm>
    </dsp:sp>
    <dsp:sp modelId="{FA26BC75-8724-4AD4-87F7-667E4E8DCD40}">
      <dsp:nvSpPr>
        <dsp:cNvPr id="0" name=""/>
        <dsp:cNvSpPr/>
      </dsp:nvSpPr>
      <dsp:spPr>
        <a:xfrm>
          <a:off x="763" y="2644392"/>
          <a:ext cx="1327711" cy="13489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195202" y="2841936"/>
        <a:ext cx="938833" cy="953824"/>
      </dsp:txXfrm>
    </dsp:sp>
    <dsp:sp modelId="{FF272EAB-4968-4A84-9066-E04E63C0BBBF}">
      <dsp:nvSpPr>
        <dsp:cNvPr id="0" name=""/>
        <dsp:cNvSpPr/>
      </dsp:nvSpPr>
      <dsp:spPr>
        <a:xfrm>
          <a:off x="1496650" y="2054443"/>
          <a:ext cx="356531" cy="4170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496650" y="2137858"/>
        <a:ext cx="249572" cy="250245"/>
      </dsp:txXfrm>
    </dsp:sp>
    <dsp:sp modelId="{DA007FA2-EB2E-4BA8-B65D-425367A7C518}">
      <dsp:nvSpPr>
        <dsp:cNvPr id="0" name=""/>
        <dsp:cNvSpPr/>
      </dsp:nvSpPr>
      <dsp:spPr>
        <a:xfrm>
          <a:off x="2001177" y="1141811"/>
          <a:ext cx="2242339" cy="22423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/>
        </a:p>
      </dsp:txBody>
      <dsp:txXfrm>
        <a:off x="2329560" y="1470194"/>
        <a:ext cx="1585573" cy="1585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1AD46-97AE-4C78-BD45-B34DCAE9DECA}">
      <dsp:nvSpPr>
        <dsp:cNvPr id="0" name=""/>
        <dsp:cNvSpPr/>
      </dsp:nvSpPr>
      <dsp:spPr>
        <a:xfrm>
          <a:off x="796" y="248888"/>
          <a:ext cx="1668065" cy="166280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245078" y="492400"/>
        <a:ext cx="1179501" cy="1175778"/>
      </dsp:txXfrm>
    </dsp:sp>
    <dsp:sp modelId="{17164709-46D8-4D3D-93FC-467C1631F9D3}">
      <dsp:nvSpPr>
        <dsp:cNvPr id="0" name=""/>
        <dsp:cNvSpPr/>
      </dsp:nvSpPr>
      <dsp:spPr>
        <a:xfrm>
          <a:off x="539614" y="1994351"/>
          <a:ext cx="590429" cy="590429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617875" y="2220131"/>
        <a:ext cx="433907" cy="138869"/>
      </dsp:txXfrm>
    </dsp:sp>
    <dsp:sp modelId="{B8D1D2CC-FA7D-4AC4-B93E-2BC9D1EB0616}">
      <dsp:nvSpPr>
        <dsp:cNvPr id="0" name=""/>
        <dsp:cNvSpPr/>
      </dsp:nvSpPr>
      <dsp:spPr>
        <a:xfrm>
          <a:off x="17664" y="2667441"/>
          <a:ext cx="1634329" cy="16096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257006" y="2903166"/>
        <a:ext cx="1155645" cy="1138183"/>
      </dsp:txXfrm>
    </dsp:sp>
    <dsp:sp modelId="{BACD1ED2-F862-49F2-813B-96FD9113C245}">
      <dsp:nvSpPr>
        <dsp:cNvPr id="0" name=""/>
        <dsp:cNvSpPr/>
      </dsp:nvSpPr>
      <dsp:spPr>
        <a:xfrm>
          <a:off x="1821559" y="2073636"/>
          <a:ext cx="323718" cy="3786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821559" y="2149374"/>
        <a:ext cx="226603" cy="227213"/>
      </dsp:txXfrm>
    </dsp:sp>
    <dsp:sp modelId="{49973C14-87DB-4758-B40A-4DDF44BCA906}">
      <dsp:nvSpPr>
        <dsp:cNvPr id="0" name=""/>
        <dsp:cNvSpPr/>
      </dsp:nvSpPr>
      <dsp:spPr>
        <a:xfrm>
          <a:off x="2279651" y="1244999"/>
          <a:ext cx="2035964" cy="203596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>
        <a:off x="2577811" y="1543159"/>
        <a:ext cx="1439644" cy="14396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E4D40-AC0A-40C6-A5BE-6D827C81C463}">
      <dsp:nvSpPr>
        <dsp:cNvPr id="0" name=""/>
        <dsp:cNvSpPr/>
      </dsp:nvSpPr>
      <dsp:spPr>
        <a:xfrm>
          <a:off x="0" y="120408"/>
          <a:ext cx="9225136" cy="30861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0BEC7C-80DE-47BF-8350-48B3B2706C3C}">
      <dsp:nvSpPr>
        <dsp:cNvPr id="0" name=""/>
        <dsp:cNvSpPr/>
      </dsp:nvSpPr>
      <dsp:spPr>
        <a:xfrm>
          <a:off x="273736" y="799076"/>
          <a:ext cx="1741501" cy="22631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6F8D8-BC57-4722-A19F-20FF93DF2527}">
      <dsp:nvSpPr>
        <dsp:cNvPr id="0" name=""/>
        <dsp:cNvSpPr/>
      </dsp:nvSpPr>
      <dsp:spPr>
        <a:xfrm rot="10800000">
          <a:off x="67842" y="4025944"/>
          <a:ext cx="1712551" cy="2675899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10800000">
        <a:off x="120509" y="4025944"/>
        <a:ext cx="1607217" cy="2623232"/>
      </dsp:txXfrm>
    </dsp:sp>
    <dsp:sp modelId="{3222E7C1-83BD-409D-8A7F-63EA12CF85C3}">
      <dsp:nvSpPr>
        <dsp:cNvPr id="0" name=""/>
        <dsp:cNvSpPr/>
      </dsp:nvSpPr>
      <dsp:spPr>
        <a:xfrm>
          <a:off x="2216370" y="777375"/>
          <a:ext cx="1594243" cy="23589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CA696-8AF2-42A8-835A-496E59607399}">
      <dsp:nvSpPr>
        <dsp:cNvPr id="0" name=""/>
        <dsp:cNvSpPr/>
      </dsp:nvSpPr>
      <dsp:spPr>
        <a:xfrm rot="10800000">
          <a:off x="2002806" y="4028368"/>
          <a:ext cx="1819269" cy="2661905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2058755" y="4028368"/>
        <a:ext cx="1707371" cy="2605956"/>
      </dsp:txXfrm>
    </dsp:sp>
    <dsp:sp modelId="{77AC01E1-ACF4-4E17-84C7-4078645CDCA9}">
      <dsp:nvSpPr>
        <dsp:cNvPr id="0" name=""/>
        <dsp:cNvSpPr/>
      </dsp:nvSpPr>
      <dsp:spPr>
        <a:xfrm>
          <a:off x="4107056" y="797628"/>
          <a:ext cx="1607295" cy="22631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0BBB8-0FE5-45B0-8CD3-4A44E9C917AD}">
      <dsp:nvSpPr>
        <dsp:cNvPr id="0" name=""/>
        <dsp:cNvSpPr/>
      </dsp:nvSpPr>
      <dsp:spPr>
        <a:xfrm rot="10800000">
          <a:off x="4100899" y="4003728"/>
          <a:ext cx="1619610" cy="2708941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10800000">
        <a:off x="4150708" y="4003728"/>
        <a:ext cx="1519992" cy="2659132"/>
      </dsp:txXfrm>
    </dsp:sp>
    <dsp:sp modelId="{FA2E8BFA-26D8-486A-993B-0BDE668EA6E6}">
      <dsp:nvSpPr>
        <dsp:cNvPr id="0" name=""/>
        <dsp:cNvSpPr/>
      </dsp:nvSpPr>
      <dsp:spPr>
        <a:xfrm>
          <a:off x="6007735" y="792715"/>
          <a:ext cx="1293546" cy="22631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E2071-C78A-44A6-B3A1-EF4014765350}">
      <dsp:nvSpPr>
        <dsp:cNvPr id="0" name=""/>
        <dsp:cNvSpPr/>
      </dsp:nvSpPr>
      <dsp:spPr>
        <a:xfrm rot="10800000">
          <a:off x="5849864" y="3988989"/>
          <a:ext cx="1609287" cy="272859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10800000">
        <a:off x="5899355" y="3988989"/>
        <a:ext cx="1510305" cy="2679101"/>
      </dsp:txXfrm>
    </dsp:sp>
    <dsp:sp modelId="{9EB08334-AFE5-4FDF-BE78-FE5DA6835CF5}">
      <dsp:nvSpPr>
        <dsp:cNvPr id="0" name=""/>
        <dsp:cNvSpPr/>
      </dsp:nvSpPr>
      <dsp:spPr>
        <a:xfrm>
          <a:off x="7581165" y="822426"/>
          <a:ext cx="1293546" cy="22631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1F76C-EBA7-452D-A542-FE7C7B51B5CF}">
      <dsp:nvSpPr>
        <dsp:cNvPr id="0" name=""/>
        <dsp:cNvSpPr/>
      </dsp:nvSpPr>
      <dsp:spPr>
        <a:xfrm rot="10800000">
          <a:off x="7588506" y="3928959"/>
          <a:ext cx="1355209" cy="280863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7630183" y="3928959"/>
        <a:ext cx="1271855" cy="27669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53688-CCA2-4DBF-91B2-4A32C4C4ABF3}">
      <dsp:nvSpPr>
        <dsp:cNvPr id="0" name=""/>
        <dsp:cNvSpPr/>
      </dsp:nvSpPr>
      <dsp:spPr>
        <a:xfrm>
          <a:off x="169137" y="332831"/>
          <a:ext cx="1401960" cy="14019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374449" y="538143"/>
        <a:ext cx="991336" cy="991336"/>
      </dsp:txXfrm>
    </dsp:sp>
    <dsp:sp modelId="{C8B0D00C-FE42-4C5D-9932-243F00BD59BF}">
      <dsp:nvSpPr>
        <dsp:cNvPr id="0" name=""/>
        <dsp:cNvSpPr/>
      </dsp:nvSpPr>
      <dsp:spPr>
        <a:xfrm rot="10800000">
          <a:off x="624774" y="1857463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5476F-F325-48F1-A6FE-03A5F4EC9F88}">
      <dsp:nvSpPr>
        <dsp:cNvPr id="0" name=""/>
        <dsp:cNvSpPr/>
      </dsp:nvSpPr>
      <dsp:spPr>
        <a:xfrm>
          <a:off x="5147" y="2225478"/>
          <a:ext cx="1729940" cy="18058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>
        <a:off x="258491" y="2489940"/>
        <a:ext cx="1223252" cy="1276937"/>
      </dsp:txXfrm>
    </dsp:sp>
    <dsp:sp modelId="{AFB2D551-5242-445A-A916-D832CCE9F379}">
      <dsp:nvSpPr>
        <dsp:cNvPr id="0" name=""/>
        <dsp:cNvSpPr/>
      </dsp:nvSpPr>
      <dsp:spPr>
        <a:xfrm rot="5406643">
          <a:off x="1847595" y="3000740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422DB5-02F9-4544-AFDA-5B8C817462F5}">
      <dsp:nvSpPr>
        <dsp:cNvPr id="0" name=""/>
        <dsp:cNvSpPr/>
      </dsp:nvSpPr>
      <dsp:spPr>
        <a:xfrm>
          <a:off x="2436068" y="2235156"/>
          <a:ext cx="1876415" cy="17961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2710863" y="2498201"/>
        <a:ext cx="1326825" cy="1270093"/>
      </dsp:txXfrm>
    </dsp:sp>
    <dsp:sp modelId="{3F3EE33A-3B35-45A2-94BE-725BA9A4C1A8}">
      <dsp:nvSpPr>
        <dsp:cNvPr id="0" name=""/>
        <dsp:cNvSpPr/>
      </dsp:nvSpPr>
      <dsp:spPr>
        <a:xfrm>
          <a:off x="3128933" y="1852421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6A6342-8258-4493-9DF6-63692FD396EA}">
      <dsp:nvSpPr>
        <dsp:cNvPr id="0" name=""/>
        <dsp:cNvSpPr/>
      </dsp:nvSpPr>
      <dsp:spPr>
        <a:xfrm>
          <a:off x="2531931" y="60584"/>
          <a:ext cx="1684690" cy="168388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2778648" y="307183"/>
        <a:ext cx="1191256" cy="1190688"/>
      </dsp:txXfrm>
    </dsp:sp>
    <dsp:sp modelId="{A3437839-C0AD-419A-AD7A-421EF44DBF8A}">
      <dsp:nvSpPr>
        <dsp:cNvPr id="0" name=""/>
        <dsp:cNvSpPr/>
      </dsp:nvSpPr>
      <dsp:spPr>
        <a:xfrm rot="5552035">
          <a:off x="4377012" y="827728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38AB1-E8C3-4422-9E3D-0E323077522D}">
      <dsp:nvSpPr>
        <dsp:cNvPr id="0" name=""/>
        <dsp:cNvSpPr/>
      </dsp:nvSpPr>
      <dsp:spPr>
        <a:xfrm>
          <a:off x="5013464" y="60584"/>
          <a:ext cx="1768859" cy="190724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5272507" y="339894"/>
        <a:ext cx="1250773" cy="1348626"/>
      </dsp:txXfrm>
    </dsp:sp>
    <dsp:sp modelId="{96E84CA0-A268-4940-A775-4BDDCB6B9909}">
      <dsp:nvSpPr>
        <dsp:cNvPr id="0" name=""/>
        <dsp:cNvSpPr/>
      </dsp:nvSpPr>
      <dsp:spPr>
        <a:xfrm rot="10800000">
          <a:off x="5652551" y="2090502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BE732-B850-4771-89E3-E72EA628E39B}">
      <dsp:nvSpPr>
        <dsp:cNvPr id="0" name=""/>
        <dsp:cNvSpPr/>
      </dsp:nvSpPr>
      <dsp:spPr>
        <a:xfrm>
          <a:off x="5027542" y="2458516"/>
          <a:ext cx="1740703" cy="161792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>
        <a:off x="5282462" y="2695455"/>
        <a:ext cx="1230863" cy="1144045"/>
      </dsp:txXfrm>
    </dsp:sp>
    <dsp:sp modelId="{D50BA5BF-B93C-4ADA-9887-6AD874CD4450}">
      <dsp:nvSpPr>
        <dsp:cNvPr id="0" name=""/>
        <dsp:cNvSpPr/>
      </dsp:nvSpPr>
      <dsp:spPr>
        <a:xfrm rot="3719653">
          <a:off x="6780373" y="2537626"/>
          <a:ext cx="490686" cy="260063"/>
        </a:xfrm>
        <a:prstGeom prst="triangle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C2F179-9E62-427F-9516-D431CE04AEF2}">
      <dsp:nvSpPr>
        <dsp:cNvPr id="0" name=""/>
        <dsp:cNvSpPr/>
      </dsp:nvSpPr>
      <dsp:spPr>
        <a:xfrm>
          <a:off x="7282431" y="1291487"/>
          <a:ext cx="1655547" cy="15987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7524880" y="1525625"/>
        <a:ext cx="1170649" cy="1130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B46EF-EAE8-4FF3-9976-032FAF6DC658}">
      <dsp:nvSpPr>
        <dsp:cNvPr id="0" name=""/>
        <dsp:cNvSpPr/>
      </dsp:nvSpPr>
      <dsp:spPr>
        <a:xfrm>
          <a:off x="1440161" y="1405287"/>
          <a:ext cx="1008109" cy="10429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587795" y="1558029"/>
        <a:ext cx="712841" cy="737502"/>
      </dsp:txXfrm>
    </dsp:sp>
    <dsp:sp modelId="{C6A4BBBF-38B5-4F6B-B059-96F719528C4B}">
      <dsp:nvSpPr>
        <dsp:cNvPr id="0" name=""/>
        <dsp:cNvSpPr/>
      </dsp:nvSpPr>
      <dsp:spPr>
        <a:xfrm rot="16166460">
          <a:off x="1833533" y="1043096"/>
          <a:ext cx="207483" cy="344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1864959" y="1143161"/>
        <a:ext cx="145238" cy="206830"/>
      </dsp:txXfrm>
    </dsp:sp>
    <dsp:sp modelId="{FD0907B4-E86E-4197-A3D9-499EEE185E21}">
      <dsp:nvSpPr>
        <dsp:cNvPr id="0" name=""/>
        <dsp:cNvSpPr/>
      </dsp:nvSpPr>
      <dsp:spPr>
        <a:xfrm>
          <a:off x="1423423" y="0"/>
          <a:ext cx="1013878" cy="101387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571902" y="148479"/>
        <a:ext cx="716920" cy="716920"/>
      </dsp:txXfrm>
    </dsp:sp>
    <dsp:sp modelId="{094ADEF6-19B6-4971-B4A7-B5B73CC88C3A}">
      <dsp:nvSpPr>
        <dsp:cNvPr id="0" name=""/>
        <dsp:cNvSpPr/>
      </dsp:nvSpPr>
      <dsp:spPr>
        <a:xfrm>
          <a:off x="2537907" y="1754421"/>
          <a:ext cx="215943" cy="344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537907" y="1823365"/>
        <a:ext cx="151160" cy="206830"/>
      </dsp:txXfrm>
    </dsp:sp>
    <dsp:sp modelId="{76493354-40A6-45EF-9352-90EB95E24FCA}">
      <dsp:nvSpPr>
        <dsp:cNvPr id="0" name=""/>
        <dsp:cNvSpPr/>
      </dsp:nvSpPr>
      <dsp:spPr>
        <a:xfrm>
          <a:off x="2855710" y="1419841"/>
          <a:ext cx="1013878" cy="101387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004189" y="1568320"/>
        <a:ext cx="716920" cy="716920"/>
      </dsp:txXfrm>
    </dsp:sp>
    <dsp:sp modelId="{490A16E2-20D5-49D1-8284-19A95692A9DE}">
      <dsp:nvSpPr>
        <dsp:cNvPr id="0" name=""/>
        <dsp:cNvSpPr/>
      </dsp:nvSpPr>
      <dsp:spPr>
        <a:xfrm rot="5392683">
          <a:off x="1858815" y="2434863"/>
          <a:ext cx="173697" cy="344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884814" y="2477753"/>
        <a:ext cx="121588" cy="206830"/>
      </dsp:txXfrm>
    </dsp:sp>
    <dsp:sp modelId="{F8A8969E-A01C-4C20-9DD0-790FCD862B70}">
      <dsp:nvSpPr>
        <dsp:cNvPr id="0" name=""/>
        <dsp:cNvSpPr/>
      </dsp:nvSpPr>
      <dsp:spPr>
        <a:xfrm>
          <a:off x="1440163" y="2776003"/>
          <a:ext cx="1013878" cy="101387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588642" y="2924482"/>
        <a:ext cx="716920" cy="716920"/>
      </dsp:txXfrm>
    </dsp:sp>
    <dsp:sp modelId="{AFCB8A16-3E89-45FC-B588-BB2BBCC36343}">
      <dsp:nvSpPr>
        <dsp:cNvPr id="0" name=""/>
        <dsp:cNvSpPr/>
      </dsp:nvSpPr>
      <dsp:spPr>
        <a:xfrm rot="10880276">
          <a:off x="1120346" y="1737820"/>
          <a:ext cx="226132" cy="344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1188177" y="1807556"/>
        <a:ext cx="158292" cy="206830"/>
      </dsp:txXfrm>
    </dsp:sp>
    <dsp:sp modelId="{499D0D14-4A21-4214-969D-B9F993FB9C4A}">
      <dsp:nvSpPr>
        <dsp:cNvPr id="0" name=""/>
        <dsp:cNvSpPr/>
      </dsp:nvSpPr>
      <dsp:spPr>
        <a:xfrm>
          <a:off x="0" y="1386273"/>
          <a:ext cx="1013878" cy="101387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48479" y="1534752"/>
        <a:ext cx="716920" cy="7169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F6D74-FD87-47C8-8D91-3DF3961098D6}">
      <dsp:nvSpPr>
        <dsp:cNvPr id="0" name=""/>
        <dsp:cNvSpPr/>
      </dsp:nvSpPr>
      <dsp:spPr>
        <a:xfrm>
          <a:off x="1675635" y="-221901"/>
          <a:ext cx="1352912" cy="1050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1706399" y="-191137"/>
        <a:ext cx="1291384" cy="988846"/>
      </dsp:txXfrm>
    </dsp:sp>
    <dsp:sp modelId="{F0847E58-DB61-4A1A-9A66-DCC9FD8E2B7D}">
      <dsp:nvSpPr>
        <dsp:cNvPr id="0" name=""/>
        <dsp:cNvSpPr/>
      </dsp:nvSpPr>
      <dsp:spPr>
        <a:xfrm rot="3600000">
          <a:off x="2546247" y="1131404"/>
          <a:ext cx="704611" cy="2367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617275" y="1178756"/>
        <a:ext cx="562555" cy="142055"/>
      </dsp:txXfrm>
    </dsp:sp>
    <dsp:sp modelId="{8CAC88ED-04A7-45BB-ABC8-C800A5CD0512}">
      <dsp:nvSpPr>
        <dsp:cNvPr id="0" name=""/>
        <dsp:cNvSpPr/>
      </dsp:nvSpPr>
      <dsp:spPr>
        <a:xfrm>
          <a:off x="2792474" y="1671096"/>
          <a:ext cx="1352912" cy="11332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2825665" y="1704287"/>
        <a:ext cx="1286530" cy="1066837"/>
      </dsp:txXfrm>
    </dsp:sp>
    <dsp:sp modelId="{90D0F2EE-84BC-4419-A272-F22636911C49}">
      <dsp:nvSpPr>
        <dsp:cNvPr id="0" name=""/>
        <dsp:cNvSpPr/>
      </dsp:nvSpPr>
      <dsp:spPr>
        <a:xfrm rot="10800000">
          <a:off x="1999786" y="1836584"/>
          <a:ext cx="704611" cy="802243"/>
        </a:xfrm>
        <a:prstGeom prst="sun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 rot="10800000">
        <a:off x="2211169" y="1997033"/>
        <a:ext cx="281845" cy="481345"/>
      </dsp:txXfrm>
    </dsp:sp>
    <dsp:sp modelId="{CF87657D-5F5D-46DD-B76B-07D86F84FBE3}">
      <dsp:nvSpPr>
        <dsp:cNvPr id="0" name=""/>
        <dsp:cNvSpPr/>
      </dsp:nvSpPr>
      <dsp:spPr>
        <a:xfrm>
          <a:off x="558797" y="1641271"/>
          <a:ext cx="1352912" cy="11928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593735" y="1676209"/>
        <a:ext cx="1283036" cy="1122993"/>
      </dsp:txXfrm>
    </dsp:sp>
    <dsp:sp modelId="{6F125130-090F-4933-9877-D51E96D35C28}">
      <dsp:nvSpPr>
        <dsp:cNvPr id="0" name=""/>
        <dsp:cNvSpPr/>
      </dsp:nvSpPr>
      <dsp:spPr>
        <a:xfrm rot="18000000">
          <a:off x="1461934" y="1116491"/>
          <a:ext cx="704611" cy="2367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532962" y="1163843"/>
        <a:ext cx="562555" cy="1420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2CF45-C41A-4DCF-B60A-BE7628E622A1}">
      <dsp:nvSpPr>
        <dsp:cNvPr id="0" name=""/>
        <dsp:cNvSpPr/>
      </dsp:nvSpPr>
      <dsp:spPr>
        <a:xfrm rot="3659860">
          <a:off x="852817" y="2326066"/>
          <a:ext cx="638388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638388" y="294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AF939-838E-4BA1-A9A1-FF1EE0624922}">
      <dsp:nvSpPr>
        <dsp:cNvPr id="0" name=""/>
        <dsp:cNvSpPr/>
      </dsp:nvSpPr>
      <dsp:spPr>
        <a:xfrm rot="1301222">
          <a:off x="1188049" y="1880249"/>
          <a:ext cx="468810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468810" y="294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D6C20-80DF-4BF6-BCB4-4AAFE544AF8A}">
      <dsp:nvSpPr>
        <dsp:cNvPr id="0" name=""/>
        <dsp:cNvSpPr/>
      </dsp:nvSpPr>
      <dsp:spPr>
        <a:xfrm rot="20298778">
          <a:off x="1188049" y="1372554"/>
          <a:ext cx="468810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468810" y="294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4ADEF-0181-4FF7-B9DE-44CF985001F5}">
      <dsp:nvSpPr>
        <dsp:cNvPr id="0" name=""/>
        <dsp:cNvSpPr/>
      </dsp:nvSpPr>
      <dsp:spPr>
        <a:xfrm rot="17940140">
          <a:off x="852817" y="926736"/>
          <a:ext cx="638388" cy="58886"/>
        </a:xfrm>
        <a:custGeom>
          <a:avLst/>
          <a:gdLst/>
          <a:ahLst/>
          <a:cxnLst/>
          <a:rect l="0" t="0" r="0" b="0"/>
          <a:pathLst>
            <a:path>
              <a:moveTo>
                <a:pt x="0" y="29443"/>
              </a:moveTo>
              <a:lnTo>
                <a:pt x="638388" y="2944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B574D-3DB9-4B94-B469-A1D1C4CC6834}">
      <dsp:nvSpPr>
        <dsp:cNvPr id="0" name=""/>
        <dsp:cNvSpPr/>
      </dsp:nvSpPr>
      <dsp:spPr>
        <a:xfrm>
          <a:off x="183432" y="1055133"/>
          <a:ext cx="1201422" cy="120142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81F6F-F262-48E9-BAD0-87C672C71FA4}">
      <dsp:nvSpPr>
        <dsp:cNvPr id="0" name=""/>
        <dsp:cNvSpPr/>
      </dsp:nvSpPr>
      <dsp:spPr>
        <a:xfrm>
          <a:off x="1141096" y="1356"/>
          <a:ext cx="720853" cy="72085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246662" y="106922"/>
        <a:ext cx="509721" cy="509721"/>
      </dsp:txXfrm>
    </dsp:sp>
    <dsp:sp modelId="{A36A33F2-15DB-4886-8AF9-A149B16A92F6}">
      <dsp:nvSpPr>
        <dsp:cNvPr id="0" name=""/>
        <dsp:cNvSpPr/>
      </dsp:nvSpPr>
      <dsp:spPr>
        <a:xfrm>
          <a:off x="1934035" y="1356"/>
          <a:ext cx="1081280" cy="7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1934035" y="1356"/>
        <a:ext cx="1081280" cy="720853"/>
      </dsp:txXfrm>
    </dsp:sp>
    <dsp:sp modelId="{CDFD6DDC-8A4C-466B-8453-BF02DBCAF0DB}">
      <dsp:nvSpPr>
        <dsp:cNvPr id="0" name=""/>
        <dsp:cNvSpPr/>
      </dsp:nvSpPr>
      <dsp:spPr>
        <a:xfrm>
          <a:off x="1614755" y="821758"/>
          <a:ext cx="720853" cy="72085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720321" y="927324"/>
        <a:ext cx="509721" cy="509721"/>
      </dsp:txXfrm>
    </dsp:sp>
    <dsp:sp modelId="{22C907A7-020B-463C-9C36-16697FF349EC}">
      <dsp:nvSpPr>
        <dsp:cNvPr id="0" name=""/>
        <dsp:cNvSpPr/>
      </dsp:nvSpPr>
      <dsp:spPr>
        <a:xfrm>
          <a:off x="2407694" y="821758"/>
          <a:ext cx="1081280" cy="7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2407694" y="821758"/>
        <a:ext cx="1081280" cy="720853"/>
      </dsp:txXfrm>
    </dsp:sp>
    <dsp:sp modelId="{BC84E82D-81EB-4003-A789-2645B0A1B5C1}">
      <dsp:nvSpPr>
        <dsp:cNvPr id="0" name=""/>
        <dsp:cNvSpPr/>
      </dsp:nvSpPr>
      <dsp:spPr>
        <a:xfrm>
          <a:off x="1614755" y="1769077"/>
          <a:ext cx="720853" cy="72085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1720321" y="1874643"/>
        <a:ext cx="509721" cy="509721"/>
      </dsp:txXfrm>
    </dsp:sp>
    <dsp:sp modelId="{4ABC3CFF-5572-4179-9D34-9FEE2343524E}">
      <dsp:nvSpPr>
        <dsp:cNvPr id="0" name=""/>
        <dsp:cNvSpPr/>
      </dsp:nvSpPr>
      <dsp:spPr>
        <a:xfrm>
          <a:off x="1141096" y="2589480"/>
          <a:ext cx="720853" cy="72085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246662" y="2695046"/>
        <a:ext cx="509721" cy="509721"/>
      </dsp:txXfrm>
    </dsp:sp>
    <dsp:sp modelId="{848004A7-FF60-4CCF-982A-688985D4F08F}">
      <dsp:nvSpPr>
        <dsp:cNvPr id="0" name=""/>
        <dsp:cNvSpPr/>
      </dsp:nvSpPr>
      <dsp:spPr>
        <a:xfrm>
          <a:off x="1934035" y="2589480"/>
          <a:ext cx="1081280" cy="7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1934035" y="2589480"/>
        <a:ext cx="1081280" cy="7208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EA080-F572-48A7-8958-25054DC8B649}">
      <dsp:nvSpPr>
        <dsp:cNvPr id="0" name=""/>
        <dsp:cNvSpPr/>
      </dsp:nvSpPr>
      <dsp:spPr>
        <a:xfrm>
          <a:off x="3531843" y="2420884"/>
          <a:ext cx="2119766" cy="20341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>
        <a:off x="3842276" y="2718776"/>
        <a:ext cx="1498900" cy="1438353"/>
      </dsp:txXfrm>
    </dsp:sp>
    <dsp:sp modelId="{40521556-E0D3-4D33-8914-6EA48EDBC67C}">
      <dsp:nvSpPr>
        <dsp:cNvPr id="0" name=""/>
        <dsp:cNvSpPr/>
      </dsp:nvSpPr>
      <dsp:spPr>
        <a:xfrm>
          <a:off x="3747306" y="1346434"/>
          <a:ext cx="854084" cy="87804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872384" y="1475021"/>
        <a:ext cx="603928" cy="620875"/>
      </dsp:txXfrm>
    </dsp:sp>
    <dsp:sp modelId="{7C5E990D-58F0-48B4-8B16-84E5F9FDF49A}">
      <dsp:nvSpPr>
        <dsp:cNvPr id="0" name=""/>
        <dsp:cNvSpPr/>
      </dsp:nvSpPr>
      <dsp:spPr>
        <a:xfrm>
          <a:off x="5290304" y="1578860"/>
          <a:ext cx="922576" cy="9901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425412" y="1723868"/>
        <a:ext cx="652360" cy="700158"/>
      </dsp:txXfrm>
    </dsp:sp>
    <dsp:sp modelId="{21D2A825-D96B-4680-921A-13BE359FE246}">
      <dsp:nvSpPr>
        <dsp:cNvPr id="0" name=""/>
        <dsp:cNvSpPr/>
      </dsp:nvSpPr>
      <dsp:spPr>
        <a:xfrm>
          <a:off x="6011632" y="2780918"/>
          <a:ext cx="854065" cy="8422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6136707" y="2904260"/>
        <a:ext cx="603915" cy="595550"/>
      </dsp:txXfrm>
    </dsp:sp>
    <dsp:sp modelId="{B2B7D2D0-E0BA-45AC-B2DB-6F755E4DE92F}">
      <dsp:nvSpPr>
        <dsp:cNvPr id="0" name=""/>
        <dsp:cNvSpPr/>
      </dsp:nvSpPr>
      <dsp:spPr>
        <a:xfrm>
          <a:off x="2411251" y="3573017"/>
          <a:ext cx="839210" cy="89216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534150" y="3703671"/>
        <a:ext cx="593412" cy="630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FAFD4-72A6-4A01-AB15-3146EF05F11F}" type="datetimeFigureOut">
              <a:rPr lang="ru-RU" smtClean="0"/>
              <a:t>10.09.2021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1D808-0D13-4726-86E9-0F5F4F3C19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A7E9-90C2-4311-8C7D-962185F8A5FA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76E-DE5E-451E-B91B-B0BAFDE250FE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0391-F1B9-4196-A3AA-BB9977A7C086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B19-5D09-4220-87B2-BF03D2494115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E3E0-712C-4AF9-B31D-20AEF47EE5D0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9C63-32BB-4036-BBE7-01BB6C16B5E9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6EE9-DC42-46AB-8529-9316245C6C39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9972-6120-4DA9-8C35-C55D075E25C8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A7B3-7FB7-4FEB-9605-41E66EF5E0FD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BF31-F134-4A2A-A15C-A441B8380F94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BCBFA-3AE7-4465-9B99-2809449CDDA7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A3E23-A278-4FD7-B05F-96F088F4A3C5}" type="datetime1">
              <a:rPr lang="ru-RU" smtClean="0"/>
              <a:t>10.09.2021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jpeg"/><Relationship Id="rId2" Type="http://schemas.openxmlformats.org/officeDocument/2006/relationships/image" Target="../media/image1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8.jpeg"/><Relationship Id="rId2" Type="http://schemas.openxmlformats.org/officeDocument/2006/relationships/image" Target="../media/image1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6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69.jpeg"/><Relationship Id="rId3" Type="http://schemas.openxmlformats.org/officeDocument/2006/relationships/diagramData" Target="../diagrams/data9.xml"/><Relationship Id="rId21" Type="http://schemas.openxmlformats.org/officeDocument/2006/relationships/image" Target="../media/image72.jpeg"/><Relationship Id="rId7" Type="http://schemas.microsoft.com/office/2007/relationships/diagramDrawing" Target="../diagrams/drawing9.xml"/><Relationship Id="rId12" Type="http://schemas.openxmlformats.org/officeDocument/2006/relationships/image" Target="../media/image65.png"/><Relationship Id="rId17" Type="http://schemas.openxmlformats.org/officeDocument/2006/relationships/image" Target="../media/image34.jp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64.png"/><Relationship Id="rId24" Type="http://schemas.openxmlformats.org/officeDocument/2006/relationships/image" Target="../media/image75.jpe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68.jpeg"/><Relationship Id="rId23" Type="http://schemas.openxmlformats.org/officeDocument/2006/relationships/image" Target="../media/image74.jpeg"/><Relationship Id="rId10" Type="http://schemas.openxmlformats.org/officeDocument/2006/relationships/image" Target="../media/image63.png"/><Relationship Id="rId19" Type="http://schemas.openxmlformats.org/officeDocument/2006/relationships/image" Target="../media/image70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81118519"/>
              </p:ext>
            </p:extLst>
          </p:nvPr>
        </p:nvGraphicFramePr>
        <p:xfrm>
          <a:off x="251520" y="404664"/>
          <a:ext cx="864096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олнце 3"/>
          <p:cNvSpPr/>
          <p:nvPr/>
        </p:nvSpPr>
        <p:spPr>
          <a:xfrm>
            <a:off x="611560" y="2672916"/>
            <a:ext cx="2016224" cy="1512168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ЛЕТО</a:t>
            </a:r>
          </a:p>
        </p:txBody>
      </p:sp>
      <p:sp>
        <p:nvSpPr>
          <p:cNvPr id="5" name="Блок-схема: память с посл. доступом 4"/>
          <p:cNvSpPr/>
          <p:nvPr/>
        </p:nvSpPr>
        <p:spPr>
          <a:xfrm>
            <a:off x="395536" y="0"/>
            <a:ext cx="3600400" cy="1916832"/>
          </a:xfrm>
          <a:prstGeom prst="flowChartMagneticTap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C:\Users\pinnacle\Desktop\инфографика\cream-ь-е-480574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248"/>
            <a:ext cx="1072444" cy="1072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innacle\Desktop\инфографика\240034-Dayan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89" y="0"/>
            <a:ext cx="112022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innacle\Desktop\инфографика\1614762979_104-p-detskie-kartinki-dlya-fona-1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3145" b="40549"/>
          <a:stretch/>
        </p:blipFill>
        <p:spPr bwMode="auto">
          <a:xfrm>
            <a:off x="2915815" y="378668"/>
            <a:ext cx="1036201" cy="902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innacle\Desktop\инфографика\45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84" y="1075374"/>
            <a:ext cx="932037" cy="91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люс 5"/>
          <p:cNvSpPr/>
          <p:nvPr/>
        </p:nvSpPr>
        <p:spPr>
          <a:xfrm>
            <a:off x="2069577" y="769246"/>
            <a:ext cx="432049" cy="378339"/>
          </a:xfrm>
          <a:prstGeom prst="mathPlus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0" y="4437112"/>
            <a:ext cx="3433915" cy="208823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2" name="Picture 8" descr="C:\Users\pinnacle\Desktop\инфографика\5fa37837fc24b50ca7b83dde7514e3f6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" y="4799310"/>
            <a:ext cx="996684" cy="139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innacle\Desktop\инфографика\i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56" y="5403149"/>
            <a:ext cx="1368841" cy="891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innacle\Desktop\инфографика\167d3a30fa808d1f48c845.width-1200.watermark-lb-10x10-0.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61" y="4508303"/>
            <a:ext cx="1193129" cy="894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инус 7"/>
          <p:cNvSpPr/>
          <p:nvPr/>
        </p:nvSpPr>
        <p:spPr>
          <a:xfrm>
            <a:off x="1311927" y="5157192"/>
            <a:ext cx="507657" cy="245957"/>
          </a:xfrm>
          <a:prstGeom prst="mathMinus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076" y="1989935"/>
            <a:ext cx="32106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Солнце- это хорошо,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481228"/>
            <a:ext cx="15017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 плохо?</a:t>
            </a:r>
          </a:p>
        </p:txBody>
      </p:sp>
      <p:pic>
        <p:nvPicPr>
          <p:cNvPr id="2050" name="Picture 2" descr="C:\Users\pinnacle\Desktop\инфографика\hello_html_m518f992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55" y="57177"/>
            <a:ext cx="1692585" cy="169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25" y="5403149"/>
            <a:ext cx="1347725" cy="135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36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pic>
        <p:nvPicPr>
          <p:cNvPr id="2050" name="Picture 2" descr="E:\инфографика\1613188904_93-p-drim-art-zheltii-fon-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06776671"/>
              </p:ext>
            </p:extLst>
          </p:nvPr>
        </p:nvGraphicFramePr>
        <p:xfrm>
          <a:off x="179512" y="1052736"/>
          <a:ext cx="885698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5561" y="188640"/>
            <a:ext cx="86850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Комментарии к слайдам (продолжение)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4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2376264" cy="11430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7753623"/>
              </p:ext>
            </p:extLst>
          </p:nvPr>
        </p:nvGraphicFramePr>
        <p:xfrm>
          <a:off x="251520" y="1600200"/>
          <a:ext cx="42442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597506"/>
              </p:ext>
            </p:extLst>
          </p:nvPr>
        </p:nvGraphicFramePr>
        <p:xfrm>
          <a:off x="4648200" y="1600200"/>
          <a:ext cx="431641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52" y="80905"/>
            <a:ext cx="2304256" cy="1556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572000" y="1772816"/>
            <a:ext cx="0" cy="47525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572000" y="1772816"/>
            <a:ext cx="43924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7504" y="1772816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6" name="Picture 4" descr="C:\Users\pinnacle\Desktop\инфографика\k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832"/>
            <a:ext cx="2280501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innacle\Desktop\инфографика\Лето-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13" y="113629"/>
            <a:ext cx="2408039" cy="150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454667" y="5308860"/>
            <a:ext cx="3096344" cy="1549140"/>
          </a:xfrm>
          <a:prstGeom prst="horizontalScroll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1391770" y="5462638"/>
            <a:ext cx="3064675" cy="1241584"/>
          </a:xfrm>
          <a:prstGeom prst="verticalScroll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Если есть много мороженого ,</a:t>
            </a:r>
          </a:p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может заболеть горло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6228184" y="5013176"/>
            <a:ext cx="2376264" cy="1825328"/>
          </a:xfrm>
          <a:prstGeom prst="verticalScroll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35667" y="5308860"/>
            <a:ext cx="21612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Если долго </a:t>
            </a:r>
          </a:p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загорать </a:t>
            </a:r>
          </a:p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 солнцем,</a:t>
            </a:r>
          </a:p>
          <a:p>
            <a:pPr algn="ctr"/>
            <a:r>
              <a:rPr lang="ru-RU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можно обгореть!</a:t>
            </a:r>
          </a:p>
        </p:txBody>
      </p:sp>
      <p:pic>
        <p:nvPicPr>
          <p:cNvPr id="15" name="Picture 3" descr="C:\Users\pinnacle\Desktop\инфографика\234926442-vosklicatel-niy_zna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84" y="1772816"/>
            <a:ext cx="1145772" cy="114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pinnacle\Desktop\инфографика\234926442-vosklicatel-niy_znak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85" y="1772816"/>
            <a:ext cx="1080145" cy="1080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24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36" y="1"/>
            <a:ext cx="9225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42279711"/>
              </p:ext>
            </p:extLst>
          </p:nvPr>
        </p:nvGraphicFramePr>
        <p:xfrm>
          <a:off x="-81136" y="-1"/>
          <a:ext cx="9225136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39752" y="111070"/>
            <a:ext cx="32403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будет, если…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11560" y="3233978"/>
            <a:ext cx="504056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936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04758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02" y="3179194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182533"/>
            <a:ext cx="566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350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Объект 1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93377544"/>
              </p:ext>
            </p:extLst>
          </p:nvPr>
        </p:nvGraphicFramePr>
        <p:xfrm>
          <a:off x="0" y="1989138"/>
          <a:ext cx="9144000" cy="413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52" y="80905"/>
            <a:ext cx="2304256" cy="1556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572000" y="1772816"/>
            <a:ext cx="43924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7504" y="1772816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6" name="Picture 4" descr="C:\Users\pinnacle\Desktop\инфографика\k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832"/>
            <a:ext cx="2280501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innacle\Desktop\инфографика\Лето-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13" y="113629"/>
            <a:ext cx="2408039" cy="150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люс 2"/>
          <p:cNvSpPr/>
          <p:nvPr/>
        </p:nvSpPr>
        <p:spPr>
          <a:xfrm>
            <a:off x="395536" y="2536227"/>
            <a:ext cx="936104" cy="940792"/>
          </a:xfrm>
          <a:prstGeom prst="mathPl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86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36474718"/>
              </p:ext>
            </p:extLst>
          </p:nvPr>
        </p:nvGraphicFramePr>
        <p:xfrm>
          <a:off x="323528" y="620688"/>
          <a:ext cx="3888432" cy="38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97549732"/>
              </p:ext>
            </p:extLst>
          </p:nvPr>
        </p:nvGraphicFramePr>
        <p:xfrm>
          <a:off x="2219908" y="3789040"/>
          <a:ext cx="4704184" cy="261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99197481"/>
              </p:ext>
            </p:extLst>
          </p:nvPr>
        </p:nvGraphicFramePr>
        <p:xfrm>
          <a:off x="5292080" y="477350"/>
          <a:ext cx="3672408" cy="331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03247" y="116632"/>
            <a:ext cx="37171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можно летом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107843" y="1052736"/>
            <a:ext cx="4680181" cy="5780195"/>
          </a:xfrm>
          <a:custGeom>
            <a:avLst/>
            <a:gdLst>
              <a:gd name="connsiteX0" fmla="*/ 4938290 w 4938290"/>
              <a:gd name="connsiteY0" fmla="*/ 0 h 5997553"/>
              <a:gd name="connsiteX1" fmla="*/ 4927001 w 4938290"/>
              <a:gd name="connsiteY1" fmla="*/ 158044 h 5997553"/>
              <a:gd name="connsiteX2" fmla="*/ 4915713 w 4938290"/>
              <a:gd name="connsiteY2" fmla="*/ 191911 h 5997553"/>
              <a:gd name="connsiteX3" fmla="*/ 4904424 w 4938290"/>
              <a:gd name="connsiteY3" fmla="*/ 587022 h 5997553"/>
              <a:gd name="connsiteX4" fmla="*/ 4893135 w 4938290"/>
              <a:gd name="connsiteY4" fmla="*/ 632178 h 5997553"/>
              <a:gd name="connsiteX5" fmla="*/ 4825401 w 4938290"/>
              <a:gd name="connsiteY5" fmla="*/ 745066 h 5997553"/>
              <a:gd name="connsiteX6" fmla="*/ 4802824 w 4938290"/>
              <a:gd name="connsiteY6" fmla="*/ 778933 h 5997553"/>
              <a:gd name="connsiteX7" fmla="*/ 4791535 w 4938290"/>
              <a:gd name="connsiteY7" fmla="*/ 824089 h 5997553"/>
              <a:gd name="connsiteX8" fmla="*/ 4735090 w 4938290"/>
              <a:gd name="connsiteY8" fmla="*/ 925689 h 5997553"/>
              <a:gd name="connsiteX9" fmla="*/ 4689935 w 4938290"/>
              <a:gd name="connsiteY9" fmla="*/ 1061155 h 5997553"/>
              <a:gd name="connsiteX10" fmla="*/ 4667357 w 4938290"/>
              <a:gd name="connsiteY10" fmla="*/ 1174044 h 5997553"/>
              <a:gd name="connsiteX11" fmla="*/ 4633490 w 4938290"/>
              <a:gd name="connsiteY11" fmla="*/ 1275644 h 5997553"/>
              <a:gd name="connsiteX12" fmla="*/ 4622201 w 4938290"/>
              <a:gd name="connsiteY12" fmla="*/ 1377244 h 5997553"/>
              <a:gd name="connsiteX13" fmla="*/ 4599624 w 4938290"/>
              <a:gd name="connsiteY13" fmla="*/ 1569155 h 5997553"/>
              <a:gd name="connsiteX14" fmla="*/ 4531890 w 4938290"/>
              <a:gd name="connsiteY14" fmla="*/ 1648178 h 5997553"/>
              <a:gd name="connsiteX15" fmla="*/ 4475446 w 4938290"/>
              <a:gd name="connsiteY15" fmla="*/ 1704622 h 5997553"/>
              <a:gd name="connsiteX16" fmla="*/ 4464157 w 4938290"/>
              <a:gd name="connsiteY16" fmla="*/ 1749778 h 5997553"/>
              <a:gd name="connsiteX17" fmla="*/ 4430290 w 4938290"/>
              <a:gd name="connsiteY17" fmla="*/ 1772355 h 5997553"/>
              <a:gd name="connsiteX18" fmla="*/ 4396424 w 4938290"/>
              <a:gd name="connsiteY18" fmla="*/ 1806222 h 5997553"/>
              <a:gd name="connsiteX19" fmla="*/ 4373846 w 4938290"/>
              <a:gd name="connsiteY19" fmla="*/ 1840089 h 5997553"/>
              <a:gd name="connsiteX20" fmla="*/ 4283535 w 4938290"/>
              <a:gd name="connsiteY20" fmla="*/ 1885244 h 5997553"/>
              <a:gd name="connsiteX21" fmla="*/ 4204513 w 4938290"/>
              <a:gd name="connsiteY21" fmla="*/ 1964266 h 5997553"/>
              <a:gd name="connsiteX22" fmla="*/ 4170646 w 4938290"/>
              <a:gd name="connsiteY22" fmla="*/ 1986844 h 5997553"/>
              <a:gd name="connsiteX23" fmla="*/ 4136779 w 4938290"/>
              <a:gd name="connsiteY23" fmla="*/ 2020711 h 5997553"/>
              <a:gd name="connsiteX24" fmla="*/ 4035179 w 4938290"/>
              <a:gd name="connsiteY24" fmla="*/ 2111022 h 5997553"/>
              <a:gd name="connsiteX25" fmla="*/ 4012601 w 4938290"/>
              <a:gd name="connsiteY25" fmla="*/ 2156178 h 5997553"/>
              <a:gd name="connsiteX26" fmla="*/ 3978735 w 4938290"/>
              <a:gd name="connsiteY26" fmla="*/ 2190044 h 5997553"/>
              <a:gd name="connsiteX27" fmla="*/ 3944868 w 4938290"/>
              <a:gd name="connsiteY27" fmla="*/ 2235200 h 5997553"/>
              <a:gd name="connsiteX28" fmla="*/ 3933579 w 4938290"/>
              <a:gd name="connsiteY28" fmla="*/ 2314222 h 5997553"/>
              <a:gd name="connsiteX29" fmla="*/ 3911001 w 4938290"/>
              <a:gd name="connsiteY29" fmla="*/ 2348089 h 5997553"/>
              <a:gd name="connsiteX30" fmla="*/ 3854557 w 4938290"/>
              <a:gd name="connsiteY30" fmla="*/ 2438400 h 5997553"/>
              <a:gd name="connsiteX31" fmla="*/ 3843268 w 4938290"/>
              <a:gd name="connsiteY31" fmla="*/ 2483555 h 5997553"/>
              <a:gd name="connsiteX32" fmla="*/ 3798113 w 4938290"/>
              <a:gd name="connsiteY32" fmla="*/ 2506133 h 5997553"/>
              <a:gd name="connsiteX33" fmla="*/ 3764246 w 4938290"/>
              <a:gd name="connsiteY33" fmla="*/ 2540000 h 5997553"/>
              <a:gd name="connsiteX34" fmla="*/ 3730379 w 4938290"/>
              <a:gd name="connsiteY34" fmla="*/ 2562578 h 5997553"/>
              <a:gd name="connsiteX35" fmla="*/ 3673935 w 4938290"/>
              <a:gd name="connsiteY35" fmla="*/ 2630311 h 5997553"/>
              <a:gd name="connsiteX36" fmla="*/ 3628779 w 4938290"/>
              <a:gd name="connsiteY36" fmla="*/ 2709333 h 5997553"/>
              <a:gd name="connsiteX37" fmla="*/ 3606201 w 4938290"/>
              <a:gd name="connsiteY37" fmla="*/ 2799644 h 5997553"/>
              <a:gd name="connsiteX38" fmla="*/ 3583624 w 4938290"/>
              <a:gd name="connsiteY38" fmla="*/ 2833511 h 5997553"/>
              <a:gd name="connsiteX39" fmla="*/ 3572335 w 4938290"/>
              <a:gd name="connsiteY39" fmla="*/ 2867378 h 5997553"/>
              <a:gd name="connsiteX40" fmla="*/ 3493313 w 4938290"/>
              <a:gd name="connsiteY40" fmla="*/ 2968978 h 5997553"/>
              <a:gd name="connsiteX41" fmla="*/ 3482024 w 4938290"/>
              <a:gd name="connsiteY41" fmla="*/ 3025422 h 5997553"/>
              <a:gd name="connsiteX42" fmla="*/ 3425579 w 4938290"/>
              <a:gd name="connsiteY42" fmla="*/ 3093155 h 5997553"/>
              <a:gd name="connsiteX43" fmla="*/ 3380424 w 4938290"/>
              <a:gd name="connsiteY43" fmla="*/ 3160889 h 5997553"/>
              <a:gd name="connsiteX44" fmla="*/ 3357846 w 4938290"/>
              <a:gd name="connsiteY44" fmla="*/ 3206044 h 5997553"/>
              <a:gd name="connsiteX45" fmla="*/ 3323979 w 4938290"/>
              <a:gd name="connsiteY45" fmla="*/ 3273778 h 5997553"/>
              <a:gd name="connsiteX46" fmla="*/ 3222379 w 4938290"/>
              <a:gd name="connsiteY46" fmla="*/ 3352800 h 5997553"/>
              <a:gd name="connsiteX47" fmla="*/ 3086913 w 4938290"/>
              <a:gd name="connsiteY47" fmla="*/ 3431822 h 5997553"/>
              <a:gd name="connsiteX48" fmla="*/ 3030468 w 4938290"/>
              <a:gd name="connsiteY48" fmla="*/ 3443111 h 5997553"/>
              <a:gd name="connsiteX49" fmla="*/ 2996601 w 4938290"/>
              <a:gd name="connsiteY49" fmla="*/ 3465689 h 5997553"/>
              <a:gd name="connsiteX50" fmla="*/ 2895001 w 4938290"/>
              <a:gd name="connsiteY50" fmla="*/ 3488266 h 5997553"/>
              <a:gd name="connsiteX51" fmla="*/ 2793401 w 4938290"/>
              <a:gd name="connsiteY51" fmla="*/ 3533422 h 5997553"/>
              <a:gd name="connsiteX52" fmla="*/ 2759535 w 4938290"/>
              <a:gd name="connsiteY52" fmla="*/ 3544711 h 5997553"/>
              <a:gd name="connsiteX53" fmla="*/ 2680513 w 4938290"/>
              <a:gd name="connsiteY53" fmla="*/ 3589866 h 5997553"/>
              <a:gd name="connsiteX54" fmla="*/ 2646646 w 4938290"/>
              <a:gd name="connsiteY54" fmla="*/ 3601155 h 5997553"/>
              <a:gd name="connsiteX55" fmla="*/ 2556335 w 4938290"/>
              <a:gd name="connsiteY55" fmla="*/ 3646311 h 5997553"/>
              <a:gd name="connsiteX56" fmla="*/ 2488601 w 4938290"/>
              <a:gd name="connsiteY56" fmla="*/ 3691466 h 5997553"/>
              <a:gd name="connsiteX57" fmla="*/ 2454735 w 4938290"/>
              <a:gd name="connsiteY57" fmla="*/ 3714044 h 5997553"/>
              <a:gd name="connsiteX58" fmla="*/ 2375713 w 4938290"/>
              <a:gd name="connsiteY58" fmla="*/ 3747911 h 5997553"/>
              <a:gd name="connsiteX59" fmla="*/ 2319268 w 4938290"/>
              <a:gd name="connsiteY59" fmla="*/ 3793066 h 5997553"/>
              <a:gd name="connsiteX60" fmla="*/ 2262824 w 4938290"/>
              <a:gd name="connsiteY60" fmla="*/ 3826933 h 5997553"/>
              <a:gd name="connsiteX61" fmla="*/ 2217668 w 4938290"/>
              <a:gd name="connsiteY61" fmla="*/ 3905955 h 5997553"/>
              <a:gd name="connsiteX62" fmla="*/ 2183801 w 4938290"/>
              <a:gd name="connsiteY62" fmla="*/ 3928533 h 5997553"/>
              <a:gd name="connsiteX63" fmla="*/ 2172513 w 4938290"/>
              <a:gd name="connsiteY63" fmla="*/ 3962400 h 5997553"/>
              <a:gd name="connsiteX64" fmla="*/ 2059624 w 4938290"/>
              <a:gd name="connsiteY64" fmla="*/ 4030133 h 5997553"/>
              <a:gd name="connsiteX65" fmla="*/ 2037046 w 4938290"/>
              <a:gd name="connsiteY65" fmla="*/ 4064000 h 5997553"/>
              <a:gd name="connsiteX66" fmla="*/ 1969313 w 4938290"/>
              <a:gd name="connsiteY66" fmla="*/ 4097866 h 5997553"/>
              <a:gd name="connsiteX67" fmla="*/ 1901579 w 4938290"/>
              <a:gd name="connsiteY67" fmla="*/ 4131733 h 5997553"/>
              <a:gd name="connsiteX68" fmla="*/ 1799979 w 4938290"/>
              <a:gd name="connsiteY68" fmla="*/ 4176889 h 5997553"/>
              <a:gd name="connsiteX69" fmla="*/ 1743535 w 4938290"/>
              <a:gd name="connsiteY69" fmla="*/ 4188178 h 5997553"/>
              <a:gd name="connsiteX70" fmla="*/ 1641935 w 4938290"/>
              <a:gd name="connsiteY70" fmla="*/ 4222044 h 5997553"/>
              <a:gd name="connsiteX71" fmla="*/ 1608068 w 4938290"/>
              <a:gd name="connsiteY71" fmla="*/ 4233333 h 5997553"/>
              <a:gd name="connsiteX72" fmla="*/ 1551624 w 4938290"/>
              <a:gd name="connsiteY72" fmla="*/ 4244622 h 5997553"/>
              <a:gd name="connsiteX73" fmla="*/ 1438735 w 4938290"/>
              <a:gd name="connsiteY73" fmla="*/ 4289778 h 5997553"/>
              <a:gd name="connsiteX74" fmla="*/ 1393579 w 4938290"/>
              <a:gd name="connsiteY74" fmla="*/ 4301066 h 5997553"/>
              <a:gd name="connsiteX75" fmla="*/ 1348424 w 4938290"/>
              <a:gd name="connsiteY75" fmla="*/ 4334933 h 5997553"/>
              <a:gd name="connsiteX76" fmla="*/ 1269401 w 4938290"/>
              <a:gd name="connsiteY76" fmla="*/ 4357511 h 5997553"/>
              <a:gd name="connsiteX77" fmla="*/ 1133935 w 4938290"/>
              <a:gd name="connsiteY77" fmla="*/ 4436533 h 5997553"/>
              <a:gd name="connsiteX78" fmla="*/ 1077490 w 4938290"/>
              <a:gd name="connsiteY78" fmla="*/ 4504266 h 5997553"/>
              <a:gd name="connsiteX79" fmla="*/ 1043624 w 4938290"/>
              <a:gd name="connsiteY79" fmla="*/ 4549422 h 5997553"/>
              <a:gd name="connsiteX80" fmla="*/ 1032335 w 4938290"/>
              <a:gd name="connsiteY80" fmla="*/ 4583289 h 5997553"/>
              <a:gd name="connsiteX81" fmla="*/ 987179 w 4938290"/>
              <a:gd name="connsiteY81" fmla="*/ 4651022 h 5997553"/>
              <a:gd name="connsiteX82" fmla="*/ 964601 w 4938290"/>
              <a:gd name="connsiteY82" fmla="*/ 4775200 h 5997553"/>
              <a:gd name="connsiteX83" fmla="*/ 908157 w 4938290"/>
              <a:gd name="connsiteY83" fmla="*/ 4876800 h 5997553"/>
              <a:gd name="connsiteX84" fmla="*/ 885579 w 4938290"/>
              <a:gd name="connsiteY84" fmla="*/ 4921955 h 5997553"/>
              <a:gd name="connsiteX85" fmla="*/ 772690 w 4938290"/>
              <a:gd name="connsiteY85" fmla="*/ 5057422 h 5997553"/>
              <a:gd name="connsiteX86" fmla="*/ 738824 w 4938290"/>
              <a:gd name="connsiteY86" fmla="*/ 5068711 h 5997553"/>
              <a:gd name="connsiteX87" fmla="*/ 704957 w 4938290"/>
              <a:gd name="connsiteY87" fmla="*/ 5102578 h 5997553"/>
              <a:gd name="connsiteX88" fmla="*/ 637224 w 4938290"/>
              <a:gd name="connsiteY88" fmla="*/ 5147733 h 5997553"/>
              <a:gd name="connsiteX89" fmla="*/ 592068 w 4938290"/>
              <a:gd name="connsiteY89" fmla="*/ 5226755 h 5997553"/>
              <a:gd name="connsiteX90" fmla="*/ 558201 w 4938290"/>
              <a:gd name="connsiteY90" fmla="*/ 5271911 h 5997553"/>
              <a:gd name="connsiteX91" fmla="*/ 524335 w 4938290"/>
              <a:gd name="connsiteY91" fmla="*/ 5294489 h 5997553"/>
              <a:gd name="connsiteX92" fmla="*/ 467890 w 4938290"/>
              <a:gd name="connsiteY92" fmla="*/ 5350933 h 5997553"/>
              <a:gd name="connsiteX93" fmla="*/ 400157 w 4938290"/>
              <a:gd name="connsiteY93" fmla="*/ 5418666 h 5997553"/>
              <a:gd name="connsiteX94" fmla="*/ 332424 w 4938290"/>
              <a:gd name="connsiteY94" fmla="*/ 5475111 h 5997553"/>
              <a:gd name="connsiteX95" fmla="*/ 264690 w 4938290"/>
              <a:gd name="connsiteY95" fmla="*/ 5531555 h 5997553"/>
              <a:gd name="connsiteX96" fmla="*/ 208246 w 4938290"/>
              <a:gd name="connsiteY96" fmla="*/ 5633155 h 5997553"/>
              <a:gd name="connsiteX97" fmla="*/ 185668 w 4938290"/>
              <a:gd name="connsiteY97" fmla="*/ 5667022 h 5997553"/>
              <a:gd name="connsiteX98" fmla="*/ 174379 w 4938290"/>
              <a:gd name="connsiteY98" fmla="*/ 5734755 h 5997553"/>
              <a:gd name="connsiteX99" fmla="*/ 151801 w 4938290"/>
              <a:gd name="connsiteY99" fmla="*/ 5779911 h 5997553"/>
              <a:gd name="connsiteX100" fmla="*/ 106646 w 4938290"/>
              <a:gd name="connsiteY100" fmla="*/ 5847644 h 5997553"/>
              <a:gd name="connsiteX101" fmla="*/ 84068 w 4938290"/>
              <a:gd name="connsiteY101" fmla="*/ 5881511 h 5997553"/>
              <a:gd name="connsiteX102" fmla="*/ 50201 w 4938290"/>
              <a:gd name="connsiteY102" fmla="*/ 5904089 h 5997553"/>
              <a:gd name="connsiteX103" fmla="*/ 38913 w 4938290"/>
              <a:gd name="connsiteY103" fmla="*/ 5971822 h 5997553"/>
              <a:gd name="connsiteX104" fmla="*/ 5046 w 4938290"/>
              <a:gd name="connsiteY104" fmla="*/ 5994400 h 5997553"/>
              <a:gd name="connsiteX105" fmla="*/ 72779 w 4938290"/>
              <a:gd name="connsiteY105" fmla="*/ 5881511 h 5997553"/>
              <a:gd name="connsiteX106" fmla="*/ 117935 w 4938290"/>
              <a:gd name="connsiteY106" fmla="*/ 5847644 h 599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938290" h="5997553">
                <a:moveTo>
                  <a:pt x="4938290" y="0"/>
                </a:moveTo>
                <a:cubicBezTo>
                  <a:pt x="4934527" y="52681"/>
                  <a:pt x="4933172" y="105590"/>
                  <a:pt x="4927001" y="158044"/>
                </a:cubicBezTo>
                <a:cubicBezTo>
                  <a:pt x="4925611" y="169862"/>
                  <a:pt x="4916338" y="180028"/>
                  <a:pt x="4915713" y="191911"/>
                </a:cubicBezTo>
                <a:cubicBezTo>
                  <a:pt x="4908788" y="323486"/>
                  <a:pt x="4911172" y="455437"/>
                  <a:pt x="4904424" y="587022"/>
                </a:cubicBezTo>
                <a:cubicBezTo>
                  <a:pt x="4903629" y="602517"/>
                  <a:pt x="4898583" y="617651"/>
                  <a:pt x="4893135" y="632178"/>
                </a:cubicBezTo>
                <a:cubicBezTo>
                  <a:pt x="4878258" y="671849"/>
                  <a:pt x="4847906" y="711308"/>
                  <a:pt x="4825401" y="745066"/>
                </a:cubicBezTo>
                <a:lnTo>
                  <a:pt x="4802824" y="778933"/>
                </a:lnTo>
                <a:cubicBezTo>
                  <a:pt x="4799061" y="793985"/>
                  <a:pt x="4796983" y="809562"/>
                  <a:pt x="4791535" y="824089"/>
                </a:cubicBezTo>
                <a:cubicBezTo>
                  <a:pt x="4780739" y="852878"/>
                  <a:pt x="4749458" y="901742"/>
                  <a:pt x="4735090" y="925689"/>
                </a:cubicBezTo>
                <a:cubicBezTo>
                  <a:pt x="4708432" y="1032326"/>
                  <a:pt x="4726390" y="988246"/>
                  <a:pt x="4689935" y="1061155"/>
                </a:cubicBezTo>
                <a:cubicBezTo>
                  <a:pt x="4682871" y="1103540"/>
                  <a:pt x="4679605" y="1134238"/>
                  <a:pt x="4667357" y="1174044"/>
                </a:cubicBezTo>
                <a:cubicBezTo>
                  <a:pt x="4656858" y="1208164"/>
                  <a:pt x="4633490" y="1275644"/>
                  <a:pt x="4633490" y="1275644"/>
                </a:cubicBezTo>
                <a:cubicBezTo>
                  <a:pt x="4629727" y="1309511"/>
                  <a:pt x="4625153" y="1343297"/>
                  <a:pt x="4622201" y="1377244"/>
                </a:cubicBezTo>
                <a:cubicBezTo>
                  <a:pt x="4619947" y="1403160"/>
                  <a:pt x="4625389" y="1517626"/>
                  <a:pt x="4599624" y="1569155"/>
                </a:cubicBezTo>
                <a:cubicBezTo>
                  <a:pt x="4578890" y="1610623"/>
                  <a:pt x="4565222" y="1609291"/>
                  <a:pt x="4531890" y="1648178"/>
                </a:cubicBezTo>
                <a:cubicBezTo>
                  <a:pt x="4481717" y="1706713"/>
                  <a:pt x="4540672" y="1661138"/>
                  <a:pt x="4475446" y="1704622"/>
                </a:cubicBezTo>
                <a:cubicBezTo>
                  <a:pt x="4471683" y="1719674"/>
                  <a:pt x="4472763" y="1736869"/>
                  <a:pt x="4464157" y="1749778"/>
                </a:cubicBezTo>
                <a:cubicBezTo>
                  <a:pt x="4456631" y="1761067"/>
                  <a:pt x="4440713" y="1763669"/>
                  <a:pt x="4430290" y="1772355"/>
                </a:cubicBezTo>
                <a:cubicBezTo>
                  <a:pt x="4418025" y="1782575"/>
                  <a:pt x="4406644" y="1793957"/>
                  <a:pt x="4396424" y="1806222"/>
                </a:cubicBezTo>
                <a:cubicBezTo>
                  <a:pt x="4387738" y="1816645"/>
                  <a:pt x="4384961" y="1832308"/>
                  <a:pt x="4373846" y="1840089"/>
                </a:cubicBezTo>
                <a:cubicBezTo>
                  <a:pt x="4346273" y="1859390"/>
                  <a:pt x="4307334" y="1861445"/>
                  <a:pt x="4283535" y="1885244"/>
                </a:cubicBezTo>
                <a:cubicBezTo>
                  <a:pt x="4257194" y="1911585"/>
                  <a:pt x="4235508" y="1943603"/>
                  <a:pt x="4204513" y="1964266"/>
                </a:cubicBezTo>
                <a:cubicBezTo>
                  <a:pt x="4193224" y="1971792"/>
                  <a:pt x="4181069" y="1978158"/>
                  <a:pt x="4170646" y="1986844"/>
                </a:cubicBezTo>
                <a:cubicBezTo>
                  <a:pt x="4158381" y="1997065"/>
                  <a:pt x="4149044" y="2010490"/>
                  <a:pt x="4136779" y="2020711"/>
                </a:cubicBezTo>
                <a:cubicBezTo>
                  <a:pt x="4095877" y="2054796"/>
                  <a:pt x="4066541" y="2048298"/>
                  <a:pt x="4035179" y="2111022"/>
                </a:cubicBezTo>
                <a:cubicBezTo>
                  <a:pt x="4027653" y="2126074"/>
                  <a:pt x="4022382" y="2142484"/>
                  <a:pt x="4012601" y="2156178"/>
                </a:cubicBezTo>
                <a:cubicBezTo>
                  <a:pt x="4003322" y="2169169"/>
                  <a:pt x="3989125" y="2177923"/>
                  <a:pt x="3978735" y="2190044"/>
                </a:cubicBezTo>
                <a:cubicBezTo>
                  <a:pt x="3966490" y="2204329"/>
                  <a:pt x="3956157" y="2220148"/>
                  <a:pt x="3944868" y="2235200"/>
                </a:cubicBezTo>
                <a:cubicBezTo>
                  <a:pt x="3941105" y="2261541"/>
                  <a:pt x="3941225" y="2288736"/>
                  <a:pt x="3933579" y="2314222"/>
                </a:cubicBezTo>
                <a:cubicBezTo>
                  <a:pt x="3929680" y="2327217"/>
                  <a:pt x="3917732" y="2336309"/>
                  <a:pt x="3911001" y="2348089"/>
                </a:cubicBezTo>
                <a:cubicBezTo>
                  <a:pt x="3861414" y="2434867"/>
                  <a:pt x="3919312" y="2352059"/>
                  <a:pt x="3854557" y="2438400"/>
                </a:cubicBezTo>
                <a:cubicBezTo>
                  <a:pt x="3850794" y="2453452"/>
                  <a:pt x="3853200" y="2471636"/>
                  <a:pt x="3843268" y="2483555"/>
                </a:cubicBezTo>
                <a:cubicBezTo>
                  <a:pt x="3832495" y="2496483"/>
                  <a:pt x="3811807" y="2496352"/>
                  <a:pt x="3798113" y="2506133"/>
                </a:cubicBezTo>
                <a:cubicBezTo>
                  <a:pt x="3785122" y="2515413"/>
                  <a:pt x="3776511" y="2529779"/>
                  <a:pt x="3764246" y="2540000"/>
                </a:cubicBezTo>
                <a:cubicBezTo>
                  <a:pt x="3753823" y="2548686"/>
                  <a:pt x="3741668" y="2555052"/>
                  <a:pt x="3730379" y="2562578"/>
                </a:cubicBezTo>
                <a:cubicBezTo>
                  <a:pt x="3674319" y="2646666"/>
                  <a:pt x="3746373" y="2543384"/>
                  <a:pt x="3673935" y="2630311"/>
                </a:cubicBezTo>
                <a:cubicBezTo>
                  <a:pt x="3657263" y="2650318"/>
                  <a:pt x="3638521" y="2686601"/>
                  <a:pt x="3628779" y="2709333"/>
                </a:cubicBezTo>
                <a:cubicBezTo>
                  <a:pt x="3587006" y="2806802"/>
                  <a:pt x="3659193" y="2658328"/>
                  <a:pt x="3606201" y="2799644"/>
                </a:cubicBezTo>
                <a:cubicBezTo>
                  <a:pt x="3601437" y="2812348"/>
                  <a:pt x="3589691" y="2821376"/>
                  <a:pt x="3583624" y="2833511"/>
                </a:cubicBezTo>
                <a:cubicBezTo>
                  <a:pt x="3578302" y="2844154"/>
                  <a:pt x="3578114" y="2856976"/>
                  <a:pt x="3572335" y="2867378"/>
                </a:cubicBezTo>
                <a:cubicBezTo>
                  <a:pt x="3538579" y="2928138"/>
                  <a:pt x="3534449" y="2927841"/>
                  <a:pt x="3493313" y="2968978"/>
                </a:cubicBezTo>
                <a:cubicBezTo>
                  <a:pt x="3489550" y="2987793"/>
                  <a:pt x="3488761" y="3007456"/>
                  <a:pt x="3482024" y="3025422"/>
                </a:cubicBezTo>
                <a:cubicBezTo>
                  <a:pt x="3469503" y="3058810"/>
                  <a:pt x="3446785" y="3065890"/>
                  <a:pt x="3425579" y="3093155"/>
                </a:cubicBezTo>
                <a:cubicBezTo>
                  <a:pt x="3408920" y="3114574"/>
                  <a:pt x="3392559" y="3136619"/>
                  <a:pt x="3380424" y="3160889"/>
                </a:cubicBezTo>
                <a:cubicBezTo>
                  <a:pt x="3372898" y="3175941"/>
                  <a:pt x="3364475" y="3190576"/>
                  <a:pt x="3357846" y="3206044"/>
                </a:cubicBezTo>
                <a:cubicBezTo>
                  <a:pt x="3339876" y="3247974"/>
                  <a:pt x="3355884" y="3235492"/>
                  <a:pt x="3323979" y="3273778"/>
                </a:cubicBezTo>
                <a:cubicBezTo>
                  <a:pt x="3285679" y="3319739"/>
                  <a:pt x="3278320" y="3310845"/>
                  <a:pt x="3222379" y="3352800"/>
                </a:cubicBezTo>
                <a:cubicBezTo>
                  <a:pt x="3182967" y="3382358"/>
                  <a:pt x="3135611" y="3422082"/>
                  <a:pt x="3086913" y="3431822"/>
                </a:cubicBezTo>
                <a:lnTo>
                  <a:pt x="3030468" y="3443111"/>
                </a:lnTo>
                <a:cubicBezTo>
                  <a:pt x="3019179" y="3450637"/>
                  <a:pt x="3009072" y="3460344"/>
                  <a:pt x="2996601" y="3465689"/>
                </a:cubicBezTo>
                <a:cubicBezTo>
                  <a:pt x="2982646" y="3471670"/>
                  <a:pt x="2905053" y="3486256"/>
                  <a:pt x="2895001" y="3488266"/>
                </a:cubicBezTo>
                <a:cubicBezTo>
                  <a:pt x="2841333" y="3524046"/>
                  <a:pt x="2874007" y="3506553"/>
                  <a:pt x="2793401" y="3533422"/>
                </a:cubicBezTo>
                <a:cubicBezTo>
                  <a:pt x="2782112" y="3537185"/>
                  <a:pt x="2769436" y="3538110"/>
                  <a:pt x="2759535" y="3544711"/>
                </a:cubicBezTo>
                <a:cubicBezTo>
                  <a:pt x="2725522" y="3567386"/>
                  <a:pt x="2720618" y="3572679"/>
                  <a:pt x="2680513" y="3589866"/>
                </a:cubicBezTo>
                <a:cubicBezTo>
                  <a:pt x="2669575" y="3594553"/>
                  <a:pt x="2657479" y="3596231"/>
                  <a:pt x="2646646" y="3601155"/>
                </a:cubicBezTo>
                <a:cubicBezTo>
                  <a:pt x="2616006" y="3615082"/>
                  <a:pt x="2584340" y="3627642"/>
                  <a:pt x="2556335" y="3646311"/>
                </a:cubicBezTo>
                <a:lnTo>
                  <a:pt x="2488601" y="3691466"/>
                </a:lnTo>
                <a:cubicBezTo>
                  <a:pt x="2477312" y="3698992"/>
                  <a:pt x="2467606" y="3709754"/>
                  <a:pt x="2454735" y="3714044"/>
                </a:cubicBezTo>
                <a:cubicBezTo>
                  <a:pt x="2424630" y="3724079"/>
                  <a:pt x="2403614" y="3729310"/>
                  <a:pt x="2375713" y="3747911"/>
                </a:cubicBezTo>
                <a:cubicBezTo>
                  <a:pt x="2355665" y="3761276"/>
                  <a:pt x="2339007" y="3779249"/>
                  <a:pt x="2319268" y="3793066"/>
                </a:cubicBezTo>
                <a:cubicBezTo>
                  <a:pt x="2301293" y="3805649"/>
                  <a:pt x="2281639" y="3815644"/>
                  <a:pt x="2262824" y="3826933"/>
                </a:cubicBezTo>
                <a:cubicBezTo>
                  <a:pt x="2253969" y="3844643"/>
                  <a:pt x="2233626" y="3889998"/>
                  <a:pt x="2217668" y="3905955"/>
                </a:cubicBezTo>
                <a:cubicBezTo>
                  <a:pt x="2208074" y="3915549"/>
                  <a:pt x="2195090" y="3921007"/>
                  <a:pt x="2183801" y="3928533"/>
                </a:cubicBezTo>
                <a:cubicBezTo>
                  <a:pt x="2180038" y="3939822"/>
                  <a:pt x="2180927" y="3953986"/>
                  <a:pt x="2172513" y="3962400"/>
                </a:cubicBezTo>
                <a:cubicBezTo>
                  <a:pt x="2145271" y="3989642"/>
                  <a:pt x="2095254" y="4012318"/>
                  <a:pt x="2059624" y="4030133"/>
                </a:cubicBezTo>
                <a:cubicBezTo>
                  <a:pt x="2052098" y="4041422"/>
                  <a:pt x="2046640" y="4054406"/>
                  <a:pt x="2037046" y="4064000"/>
                </a:cubicBezTo>
                <a:cubicBezTo>
                  <a:pt x="2015161" y="4085885"/>
                  <a:pt x="1996858" y="4088685"/>
                  <a:pt x="1969313" y="4097866"/>
                </a:cubicBezTo>
                <a:cubicBezTo>
                  <a:pt x="1872250" y="4162575"/>
                  <a:pt x="1995060" y="4084992"/>
                  <a:pt x="1901579" y="4131733"/>
                </a:cubicBezTo>
                <a:cubicBezTo>
                  <a:pt x="1838515" y="4163265"/>
                  <a:pt x="1897065" y="4157471"/>
                  <a:pt x="1799979" y="4176889"/>
                </a:cubicBezTo>
                <a:cubicBezTo>
                  <a:pt x="1781164" y="4180652"/>
                  <a:pt x="1762046" y="4183130"/>
                  <a:pt x="1743535" y="4188178"/>
                </a:cubicBezTo>
                <a:cubicBezTo>
                  <a:pt x="1743500" y="4188187"/>
                  <a:pt x="1658886" y="4216394"/>
                  <a:pt x="1641935" y="4222044"/>
                </a:cubicBezTo>
                <a:cubicBezTo>
                  <a:pt x="1630646" y="4225807"/>
                  <a:pt x="1619737" y="4230999"/>
                  <a:pt x="1608068" y="4233333"/>
                </a:cubicBezTo>
                <a:cubicBezTo>
                  <a:pt x="1589253" y="4237096"/>
                  <a:pt x="1570135" y="4239573"/>
                  <a:pt x="1551624" y="4244622"/>
                </a:cubicBezTo>
                <a:cubicBezTo>
                  <a:pt x="1402655" y="4285250"/>
                  <a:pt x="1551329" y="4247556"/>
                  <a:pt x="1438735" y="4289778"/>
                </a:cubicBezTo>
                <a:cubicBezTo>
                  <a:pt x="1424208" y="4295226"/>
                  <a:pt x="1408631" y="4297303"/>
                  <a:pt x="1393579" y="4301066"/>
                </a:cubicBezTo>
                <a:cubicBezTo>
                  <a:pt x="1378527" y="4312355"/>
                  <a:pt x="1364760" y="4325598"/>
                  <a:pt x="1348424" y="4334933"/>
                </a:cubicBezTo>
                <a:cubicBezTo>
                  <a:pt x="1335828" y="4342131"/>
                  <a:pt x="1279176" y="4355067"/>
                  <a:pt x="1269401" y="4357511"/>
                </a:cubicBezTo>
                <a:cubicBezTo>
                  <a:pt x="1157900" y="4431845"/>
                  <a:pt x="1206415" y="4412372"/>
                  <a:pt x="1133935" y="4436533"/>
                </a:cubicBezTo>
                <a:cubicBezTo>
                  <a:pt x="1084030" y="4511390"/>
                  <a:pt x="1142686" y="4428204"/>
                  <a:pt x="1077490" y="4504266"/>
                </a:cubicBezTo>
                <a:cubicBezTo>
                  <a:pt x="1065246" y="4518551"/>
                  <a:pt x="1054913" y="4534370"/>
                  <a:pt x="1043624" y="4549422"/>
                </a:cubicBezTo>
                <a:cubicBezTo>
                  <a:pt x="1039861" y="4560711"/>
                  <a:pt x="1038114" y="4572887"/>
                  <a:pt x="1032335" y="4583289"/>
                </a:cubicBezTo>
                <a:cubicBezTo>
                  <a:pt x="1019157" y="4607009"/>
                  <a:pt x="987179" y="4651022"/>
                  <a:pt x="987179" y="4651022"/>
                </a:cubicBezTo>
                <a:cubicBezTo>
                  <a:pt x="979653" y="4692415"/>
                  <a:pt x="975441" y="4734549"/>
                  <a:pt x="964601" y="4775200"/>
                </a:cubicBezTo>
                <a:cubicBezTo>
                  <a:pt x="959048" y="4796023"/>
                  <a:pt x="915690" y="4863241"/>
                  <a:pt x="908157" y="4876800"/>
                </a:cubicBezTo>
                <a:cubicBezTo>
                  <a:pt x="899984" y="4891511"/>
                  <a:pt x="894237" y="4907525"/>
                  <a:pt x="885579" y="4921955"/>
                </a:cubicBezTo>
                <a:cubicBezTo>
                  <a:pt x="867503" y="4952082"/>
                  <a:pt x="806907" y="5046016"/>
                  <a:pt x="772690" y="5057422"/>
                </a:cubicBezTo>
                <a:lnTo>
                  <a:pt x="738824" y="5068711"/>
                </a:lnTo>
                <a:cubicBezTo>
                  <a:pt x="727535" y="5080000"/>
                  <a:pt x="717559" y="5092776"/>
                  <a:pt x="704957" y="5102578"/>
                </a:cubicBezTo>
                <a:cubicBezTo>
                  <a:pt x="683538" y="5119237"/>
                  <a:pt x="637224" y="5147733"/>
                  <a:pt x="637224" y="5147733"/>
                </a:cubicBezTo>
                <a:cubicBezTo>
                  <a:pt x="615174" y="5191833"/>
                  <a:pt x="618664" y="5189521"/>
                  <a:pt x="592068" y="5226755"/>
                </a:cubicBezTo>
                <a:cubicBezTo>
                  <a:pt x="581132" y="5242065"/>
                  <a:pt x="571505" y="5258607"/>
                  <a:pt x="558201" y="5271911"/>
                </a:cubicBezTo>
                <a:cubicBezTo>
                  <a:pt x="548607" y="5281505"/>
                  <a:pt x="535624" y="5286963"/>
                  <a:pt x="524335" y="5294489"/>
                </a:cubicBezTo>
                <a:cubicBezTo>
                  <a:pt x="477810" y="5364275"/>
                  <a:pt x="529467" y="5296198"/>
                  <a:pt x="467890" y="5350933"/>
                </a:cubicBezTo>
                <a:cubicBezTo>
                  <a:pt x="444025" y="5372146"/>
                  <a:pt x="426724" y="5400955"/>
                  <a:pt x="400157" y="5418666"/>
                </a:cubicBezTo>
                <a:cubicBezTo>
                  <a:pt x="316071" y="5474723"/>
                  <a:pt x="419345" y="5402676"/>
                  <a:pt x="332424" y="5475111"/>
                </a:cubicBezTo>
                <a:cubicBezTo>
                  <a:pt x="238108" y="5553709"/>
                  <a:pt x="363650" y="5432598"/>
                  <a:pt x="264690" y="5531555"/>
                </a:cubicBezTo>
                <a:cubicBezTo>
                  <a:pt x="244820" y="5591164"/>
                  <a:pt x="260002" y="5555521"/>
                  <a:pt x="208246" y="5633155"/>
                </a:cubicBezTo>
                <a:lnTo>
                  <a:pt x="185668" y="5667022"/>
                </a:lnTo>
                <a:cubicBezTo>
                  <a:pt x="181905" y="5689600"/>
                  <a:pt x="180956" y="5712831"/>
                  <a:pt x="174379" y="5734755"/>
                </a:cubicBezTo>
                <a:cubicBezTo>
                  <a:pt x="169543" y="5750874"/>
                  <a:pt x="160459" y="5765481"/>
                  <a:pt x="151801" y="5779911"/>
                </a:cubicBezTo>
                <a:cubicBezTo>
                  <a:pt x="137840" y="5803179"/>
                  <a:pt x="121698" y="5825066"/>
                  <a:pt x="106646" y="5847644"/>
                </a:cubicBezTo>
                <a:cubicBezTo>
                  <a:pt x="99120" y="5858933"/>
                  <a:pt x="95357" y="5873985"/>
                  <a:pt x="84068" y="5881511"/>
                </a:cubicBezTo>
                <a:lnTo>
                  <a:pt x="50201" y="5904089"/>
                </a:lnTo>
                <a:cubicBezTo>
                  <a:pt x="46438" y="5926667"/>
                  <a:pt x="49149" y="5951349"/>
                  <a:pt x="38913" y="5971822"/>
                </a:cubicBezTo>
                <a:cubicBezTo>
                  <a:pt x="32845" y="5983957"/>
                  <a:pt x="12572" y="6005689"/>
                  <a:pt x="5046" y="5994400"/>
                </a:cubicBezTo>
                <a:cubicBezTo>
                  <a:pt x="-21014" y="5955311"/>
                  <a:pt x="61796" y="5891274"/>
                  <a:pt x="72779" y="5881511"/>
                </a:cubicBezTo>
                <a:cubicBezTo>
                  <a:pt x="86842" y="5869011"/>
                  <a:pt x="117935" y="5847644"/>
                  <a:pt x="117935" y="584764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4775200" y="1106311"/>
            <a:ext cx="4334933" cy="5746106"/>
          </a:xfrm>
          <a:custGeom>
            <a:avLst/>
            <a:gdLst>
              <a:gd name="connsiteX0" fmla="*/ 0 w 4334933"/>
              <a:gd name="connsiteY0" fmla="*/ 0 h 5746106"/>
              <a:gd name="connsiteX1" fmla="*/ 11289 w 4334933"/>
              <a:gd name="connsiteY1" fmla="*/ 112889 h 5746106"/>
              <a:gd name="connsiteX2" fmla="*/ 22578 w 4334933"/>
              <a:gd name="connsiteY2" fmla="*/ 146756 h 5746106"/>
              <a:gd name="connsiteX3" fmla="*/ 56444 w 4334933"/>
              <a:gd name="connsiteY3" fmla="*/ 248356 h 5746106"/>
              <a:gd name="connsiteX4" fmla="*/ 90311 w 4334933"/>
              <a:gd name="connsiteY4" fmla="*/ 270933 h 5746106"/>
              <a:gd name="connsiteX5" fmla="*/ 124178 w 4334933"/>
              <a:gd name="connsiteY5" fmla="*/ 338667 h 5746106"/>
              <a:gd name="connsiteX6" fmla="*/ 146756 w 4334933"/>
              <a:gd name="connsiteY6" fmla="*/ 383822 h 5746106"/>
              <a:gd name="connsiteX7" fmla="*/ 214489 w 4334933"/>
              <a:gd name="connsiteY7" fmla="*/ 462845 h 5746106"/>
              <a:gd name="connsiteX8" fmla="*/ 237067 w 4334933"/>
              <a:gd name="connsiteY8" fmla="*/ 508000 h 5746106"/>
              <a:gd name="connsiteX9" fmla="*/ 259644 w 4334933"/>
              <a:gd name="connsiteY9" fmla="*/ 541867 h 5746106"/>
              <a:gd name="connsiteX10" fmla="*/ 293511 w 4334933"/>
              <a:gd name="connsiteY10" fmla="*/ 812800 h 5746106"/>
              <a:gd name="connsiteX11" fmla="*/ 304800 w 4334933"/>
              <a:gd name="connsiteY11" fmla="*/ 1049867 h 5746106"/>
              <a:gd name="connsiteX12" fmla="*/ 338667 w 4334933"/>
              <a:gd name="connsiteY12" fmla="*/ 1095022 h 5746106"/>
              <a:gd name="connsiteX13" fmla="*/ 361244 w 4334933"/>
              <a:gd name="connsiteY13" fmla="*/ 1140178 h 5746106"/>
              <a:gd name="connsiteX14" fmla="*/ 383822 w 4334933"/>
              <a:gd name="connsiteY14" fmla="*/ 1174045 h 5746106"/>
              <a:gd name="connsiteX15" fmla="*/ 406400 w 4334933"/>
              <a:gd name="connsiteY15" fmla="*/ 1230489 h 5746106"/>
              <a:gd name="connsiteX16" fmla="*/ 440267 w 4334933"/>
              <a:gd name="connsiteY16" fmla="*/ 1264356 h 5746106"/>
              <a:gd name="connsiteX17" fmla="*/ 474133 w 4334933"/>
              <a:gd name="connsiteY17" fmla="*/ 1377245 h 5746106"/>
              <a:gd name="connsiteX18" fmla="*/ 485422 w 4334933"/>
              <a:gd name="connsiteY18" fmla="*/ 1524000 h 5746106"/>
              <a:gd name="connsiteX19" fmla="*/ 519289 w 4334933"/>
              <a:gd name="connsiteY19" fmla="*/ 1569156 h 5746106"/>
              <a:gd name="connsiteX20" fmla="*/ 541867 w 4334933"/>
              <a:gd name="connsiteY20" fmla="*/ 1659467 h 5746106"/>
              <a:gd name="connsiteX21" fmla="*/ 564444 w 4334933"/>
              <a:gd name="connsiteY21" fmla="*/ 1704622 h 5746106"/>
              <a:gd name="connsiteX22" fmla="*/ 587022 w 4334933"/>
              <a:gd name="connsiteY22" fmla="*/ 1772356 h 5746106"/>
              <a:gd name="connsiteX23" fmla="*/ 620889 w 4334933"/>
              <a:gd name="connsiteY23" fmla="*/ 1907822 h 5746106"/>
              <a:gd name="connsiteX24" fmla="*/ 654756 w 4334933"/>
              <a:gd name="connsiteY24" fmla="*/ 1930400 h 5746106"/>
              <a:gd name="connsiteX25" fmla="*/ 688622 w 4334933"/>
              <a:gd name="connsiteY25" fmla="*/ 2009422 h 5746106"/>
              <a:gd name="connsiteX26" fmla="*/ 767644 w 4334933"/>
              <a:gd name="connsiteY26" fmla="*/ 2122311 h 5746106"/>
              <a:gd name="connsiteX27" fmla="*/ 812800 w 4334933"/>
              <a:gd name="connsiteY27" fmla="*/ 2212622 h 5746106"/>
              <a:gd name="connsiteX28" fmla="*/ 824089 w 4334933"/>
              <a:gd name="connsiteY28" fmla="*/ 2325511 h 5746106"/>
              <a:gd name="connsiteX29" fmla="*/ 891822 w 4334933"/>
              <a:gd name="connsiteY29" fmla="*/ 2415822 h 5746106"/>
              <a:gd name="connsiteX30" fmla="*/ 914400 w 4334933"/>
              <a:gd name="connsiteY30" fmla="*/ 2460978 h 5746106"/>
              <a:gd name="connsiteX31" fmla="*/ 925689 w 4334933"/>
              <a:gd name="connsiteY31" fmla="*/ 2494845 h 5746106"/>
              <a:gd name="connsiteX32" fmla="*/ 936978 w 4334933"/>
              <a:gd name="connsiteY32" fmla="*/ 2540000 h 5746106"/>
              <a:gd name="connsiteX33" fmla="*/ 959556 w 4334933"/>
              <a:gd name="connsiteY33" fmla="*/ 2573867 h 5746106"/>
              <a:gd name="connsiteX34" fmla="*/ 993422 w 4334933"/>
              <a:gd name="connsiteY34" fmla="*/ 2596445 h 5746106"/>
              <a:gd name="connsiteX35" fmla="*/ 1038578 w 4334933"/>
              <a:gd name="connsiteY35" fmla="*/ 2664178 h 5746106"/>
              <a:gd name="connsiteX36" fmla="*/ 1049867 w 4334933"/>
              <a:gd name="connsiteY36" fmla="*/ 2698045 h 5746106"/>
              <a:gd name="connsiteX37" fmla="*/ 1106311 w 4334933"/>
              <a:gd name="connsiteY37" fmla="*/ 2788356 h 5746106"/>
              <a:gd name="connsiteX38" fmla="*/ 1128889 w 4334933"/>
              <a:gd name="connsiteY38" fmla="*/ 2833511 h 5746106"/>
              <a:gd name="connsiteX39" fmla="*/ 1151467 w 4334933"/>
              <a:gd name="connsiteY39" fmla="*/ 2901245 h 5746106"/>
              <a:gd name="connsiteX40" fmla="*/ 1162756 w 4334933"/>
              <a:gd name="connsiteY40" fmla="*/ 2935111 h 5746106"/>
              <a:gd name="connsiteX41" fmla="*/ 1196622 w 4334933"/>
              <a:gd name="connsiteY41" fmla="*/ 2946400 h 5746106"/>
              <a:gd name="connsiteX42" fmla="*/ 1286933 w 4334933"/>
              <a:gd name="connsiteY42" fmla="*/ 3059289 h 5746106"/>
              <a:gd name="connsiteX43" fmla="*/ 1309511 w 4334933"/>
              <a:gd name="connsiteY43" fmla="*/ 3093156 h 5746106"/>
              <a:gd name="connsiteX44" fmla="*/ 1354667 w 4334933"/>
              <a:gd name="connsiteY44" fmla="*/ 3149600 h 5746106"/>
              <a:gd name="connsiteX45" fmla="*/ 1377244 w 4334933"/>
              <a:gd name="connsiteY45" fmla="*/ 3194756 h 5746106"/>
              <a:gd name="connsiteX46" fmla="*/ 1411111 w 4334933"/>
              <a:gd name="connsiteY46" fmla="*/ 3217333 h 5746106"/>
              <a:gd name="connsiteX47" fmla="*/ 1490133 w 4334933"/>
              <a:gd name="connsiteY47" fmla="*/ 3318933 h 5746106"/>
              <a:gd name="connsiteX48" fmla="*/ 1546578 w 4334933"/>
              <a:gd name="connsiteY48" fmla="*/ 3386667 h 5746106"/>
              <a:gd name="connsiteX49" fmla="*/ 1625600 w 4334933"/>
              <a:gd name="connsiteY49" fmla="*/ 3499556 h 5746106"/>
              <a:gd name="connsiteX50" fmla="*/ 1648178 w 4334933"/>
              <a:gd name="connsiteY50" fmla="*/ 3544711 h 5746106"/>
              <a:gd name="connsiteX51" fmla="*/ 1682044 w 4334933"/>
              <a:gd name="connsiteY51" fmla="*/ 3567289 h 5746106"/>
              <a:gd name="connsiteX52" fmla="*/ 1761067 w 4334933"/>
              <a:gd name="connsiteY52" fmla="*/ 3635022 h 5746106"/>
              <a:gd name="connsiteX53" fmla="*/ 1806222 w 4334933"/>
              <a:gd name="connsiteY53" fmla="*/ 3702756 h 5746106"/>
              <a:gd name="connsiteX54" fmla="*/ 1885244 w 4334933"/>
              <a:gd name="connsiteY54" fmla="*/ 3770489 h 5746106"/>
              <a:gd name="connsiteX55" fmla="*/ 1930400 w 4334933"/>
              <a:gd name="connsiteY55" fmla="*/ 3804356 h 5746106"/>
              <a:gd name="connsiteX56" fmla="*/ 2020711 w 4334933"/>
              <a:gd name="connsiteY56" fmla="*/ 3894667 h 5746106"/>
              <a:gd name="connsiteX57" fmla="*/ 2065867 w 4334933"/>
              <a:gd name="connsiteY57" fmla="*/ 3939822 h 5746106"/>
              <a:gd name="connsiteX58" fmla="*/ 2111022 w 4334933"/>
              <a:gd name="connsiteY58" fmla="*/ 3996267 h 5746106"/>
              <a:gd name="connsiteX59" fmla="*/ 2144889 w 4334933"/>
              <a:gd name="connsiteY59" fmla="*/ 4018845 h 5746106"/>
              <a:gd name="connsiteX60" fmla="*/ 2201333 w 4334933"/>
              <a:gd name="connsiteY60" fmla="*/ 4097867 h 5746106"/>
              <a:gd name="connsiteX61" fmla="*/ 2235200 w 4334933"/>
              <a:gd name="connsiteY61" fmla="*/ 4131733 h 5746106"/>
              <a:gd name="connsiteX62" fmla="*/ 2269067 w 4334933"/>
              <a:gd name="connsiteY62" fmla="*/ 4188178 h 5746106"/>
              <a:gd name="connsiteX63" fmla="*/ 2302933 w 4334933"/>
              <a:gd name="connsiteY63" fmla="*/ 4222045 h 5746106"/>
              <a:gd name="connsiteX64" fmla="*/ 2348089 w 4334933"/>
              <a:gd name="connsiteY64" fmla="*/ 4312356 h 5746106"/>
              <a:gd name="connsiteX65" fmla="*/ 2370667 w 4334933"/>
              <a:gd name="connsiteY65" fmla="*/ 4357511 h 5746106"/>
              <a:gd name="connsiteX66" fmla="*/ 2404533 w 4334933"/>
              <a:gd name="connsiteY66" fmla="*/ 4481689 h 5746106"/>
              <a:gd name="connsiteX67" fmla="*/ 2415822 w 4334933"/>
              <a:gd name="connsiteY67" fmla="*/ 4515556 h 5746106"/>
              <a:gd name="connsiteX68" fmla="*/ 2494844 w 4334933"/>
              <a:gd name="connsiteY68" fmla="*/ 4628445 h 5746106"/>
              <a:gd name="connsiteX69" fmla="*/ 2562578 w 4334933"/>
              <a:gd name="connsiteY69" fmla="*/ 4741333 h 5746106"/>
              <a:gd name="connsiteX70" fmla="*/ 2573867 w 4334933"/>
              <a:gd name="connsiteY70" fmla="*/ 4786489 h 5746106"/>
              <a:gd name="connsiteX71" fmla="*/ 2607733 w 4334933"/>
              <a:gd name="connsiteY71" fmla="*/ 4809067 h 5746106"/>
              <a:gd name="connsiteX72" fmla="*/ 2630311 w 4334933"/>
              <a:gd name="connsiteY72" fmla="*/ 4842933 h 5746106"/>
              <a:gd name="connsiteX73" fmla="*/ 2720622 w 4334933"/>
              <a:gd name="connsiteY73" fmla="*/ 4955822 h 5746106"/>
              <a:gd name="connsiteX74" fmla="*/ 2754489 w 4334933"/>
              <a:gd name="connsiteY74" fmla="*/ 4989689 h 5746106"/>
              <a:gd name="connsiteX75" fmla="*/ 2833511 w 4334933"/>
              <a:gd name="connsiteY75" fmla="*/ 5034845 h 5746106"/>
              <a:gd name="connsiteX76" fmla="*/ 2867378 w 4334933"/>
              <a:gd name="connsiteY76" fmla="*/ 5046133 h 5746106"/>
              <a:gd name="connsiteX77" fmla="*/ 2901244 w 4334933"/>
              <a:gd name="connsiteY77" fmla="*/ 5068711 h 5746106"/>
              <a:gd name="connsiteX78" fmla="*/ 2968978 w 4334933"/>
              <a:gd name="connsiteY78" fmla="*/ 5091289 h 5746106"/>
              <a:gd name="connsiteX79" fmla="*/ 3025422 w 4334933"/>
              <a:gd name="connsiteY79" fmla="*/ 5113867 h 5746106"/>
              <a:gd name="connsiteX80" fmla="*/ 3070578 w 4334933"/>
              <a:gd name="connsiteY80" fmla="*/ 5136445 h 5746106"/>
              <a:gd name="connsiteX81" fmla="*/ 3172178 w 4334933"/>
              <a:gd name="connsiteY81" fmla="*/ 5170311 h 5746106"/>
              <a:gd name="connsiteX82" fmla="*/ 3262489 w 4334933"/>
              <a:gd name="connsiteY82" fmla="*/ 5204178 h 5746106"/>
              <a:gd name="connsiteX83" fmla="*/ 3307644 w 4334933"/>
              <a:gd name="connsiteY83" fmla="*/ 5238045 h 5746106"/>
              <a:gd name="connsiteX84" fmla="*/ 3397956 w 4334933"/>
              <a:gd name="connsiteY84" fmla="*/ 5260622 h 5746106"/>
              <a:gd name="connsiteX85" fmla="*/ 3465689 w 4334933"/>
              <a:gd name="connsiteY85" fmla="*/ 5305778 h 5746106"/>
              <a:gd name="connsiteX86" fmla="*/ 3544711 w 4334933"/>
              <a:gd name="connsiteY86" fmla="*/ 5328356 h 5746106"/>
              <a:gd name="connsiteX87" fmla="*/ 3578578 w 4334933"/>
              <a:gd name="connsiteY87" fmla="*/ 5339645 h 5746106"/>
              <a:gd name="connsiteX88" fmla="*/ 3680178 w 4334933"/>
              <a:gd name="connsiteY88" fmla="*/ 5373511 h 5746106"/>
              <a:gd name="connsiteX89" fmla="*/ 3714044 w 4334933"/>
              <a:gd name="connsiteY89" fmla="*/ 5396089 h 5746106"/>
              <a:gd name="connsiteX90" fmla="*/ 3781778 w 4334933"/>
              <a:gd name="connsiteY90" fmla="*/ 5418667 h 5746106"/>
              <a:gd name="connsiteX91" fmla="*/ 3849511 w 4334933"/>
              <a:gd name="connsiteY91" fmla="*/ 5463822 h 5746106"/>
              <a:gd name="connsiteX92" fmla="*/ 3883378 w 4334933"/>
              <a:gd name="connsiteY92" fmla="*/ 5486400 h 5746106"/>
              <a:gd name="connsiteX93" fmla="*/ 3917244 w 4334933"/>
              <a:gd name="connsiteY93" fmla="*/ 5497689 h 5746106"/>
              <a:gd name="connsiteX94" fmla="*/ 3996267 w 4334933"/>
              <a:gd name="connsiteY94" fmla="*/ 5520267 h 5746106"/>
              <a:gd name="connsiteX95" fmla="*/ 4041422 w 4334933"/>
              <a:gd name="connsiteY95" fmla="*/ 5542845 h 5746106"/>
              <a:gd name="connsiteX96" fmla="*/ 4086578 w 4334933"/>
              <a:gd name="connsiteY96" fmla="*/ 5554133 h 5746106"/>
              <a:gd name="connsiteX97" fmla="*/ 4120444 w 4334933"/>
              <a:gd name="connsiteY97" fmla="*/ 5565422 h 5746106"/>
              <a:gd name="connsiteX98" fmla="*/ 4165600 w 4334933"/>
              <a:gd name="connsiteY98" fmla="*/ 5576711 h 5746106"/>
              <a:gd name="connsiteX99" fmla="*/ 4199467 w 4334933"/>
              <a:gd name="connsiteY99" fmla="*/ 5588000 h 5746106"/>
              <a:gd name="connsiteX100" fmla="*/ 4255911 w 4334933"/>
              <a:gd name="connsiteY100" fmla="*/ 5599289 h 5746106"/>
              <a:gd name="connsiteX101" fmla="*/ 4278489 w 4334933"/>
              <a:gd name="connsiteY101" fmla="*/ 5633156 h 5746106"/>
              <a:gd name="connsiteX102" fmla="*/ 4312356 w 4334933"/>
              <a:gd name="connsiteY102" fmla="*/ 5700889 h 5746106"/>
              <a:gd name="connsiteX103" fmla="*/ 4334933 w 4334933"/>
              <a:gd name="connsiteY103" fmla="*/ 5746045 h 574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334933" h="5746106">
                <a:moveTo>
                  <a:pt x="0" y="0"/>
                </a:moveTo>
                <a:cubicBezTo>
                  <a:pt x="3763" y="37630"/>
                  <a:pt x="5539" y="75511"/>
                  <a:pt x="11289" y="112889"/>
                </a:cubicBezTo>
                <a:cubicBezTo>
                  <a:pt x="13098" y="124650"/>
                  <a:pt x="19997" y="135140"/>
                  <a:pt x="22578" y="146756"/>
                </a:cubicBezTo>
                <a:cubicBezTo>
                  <a:pt x="33389" y="195406"/>
                  <a:pt x="22776" y="214688"/>
                  <a:pt x="56444" y="248356"/>
                </a:cubicBezTo>
                <a:cubicBezTo>
                  <a:pt x="66038" y="257950"/>
                  <a:pt x="79022" y="263407"/>
                  <a:pt x="90311" y="270933"/>
                </a:cubicBezTo>
                <a:cubicBezTo>
                  <a:pt x="111008" y="333025"/>
                  <a:pt x="89164" y="277394"/>
                  <a:pt x="124178" y="338667"/>
                </a:cubicBezTo>
                <a:cubicBezTo>
                  <a:pt x="132527" y="353278"/>
                  <a:pt x="136975" y="370128"/>
                  <a:pt x="146756" y="383822"/>
                </a:cubicBezTo>
                <a:cubicBezTo>
                  <a:pt x="239117" y="513128"/>
                  <a:pt x="117784" y="308119"/>
                  <a:pt x="214489" y="462845"/>
                </a:cubicBezTo>
                <a:cubicBezTo>
                  <a:pt x="223408" y="477115"/>
                  <a:pt x="228718" y="493389"/>
                  <a:pt x="237067" y="508000"/>
                </a:cubicBezTo>
                <a:cubicBezTo>
                  <a:pt x="243798" y="519780"/>
                  <a:pt x="252118" y="530578"/>
                  <a:pt x="259644" y="541867"/>
                </a:cubicBezTo>
                <a:cubicBezTo>
                  <a:pt x="283350" y="790779"/>
                  <a:pt x="257120" y="703627"/>
                  <a:pt x="293511" y="812800"/>
                </a:cubicBezTo>
                <a:cubicBezTo>
                  <a:pt x="297274" y="891822"/>
                  <a:pt x="292301" y="971749"/>
                  <a:pt x="304800" y="1049867"/>
                </a:cubicBezTo>
                <a:cubicBezTo>
                  <a:pt x="307773" y="1068445"/>
                  <a:pt x="328695" y="1079067"/>
                  <a:pt x="338667" y="1095022"/>
                </a:cubicBezTo>
                <a:cubicBezTo>
                  <a:pt x="347586" y="1109293"/>
                  <a:pt x="352895" y="1125567"/>
                  <a:pt x="361244" y="1140178"/>
                </a:cubicBezTo>
                <a:cubicBezTo>
                  <a:pt x="367975" y="1151958"/>
                  <a:pt x="377754" y="1161910"/>
                  <a:pt x="383822" y="1174045"/>
                </a:cubicBezTo>
                <a:cubicBezTo>
                  <a:pt x="392884" y="1192170"/>
                  <a:pt x="395660" y="1213305"/>
                  <a:pt x="406400" y="1230489"/>
                </a:cubicBezTo>
                <a:cubicBezTo>
                  <a:pt x="414862" y="1244027"/>
                  <a:pt x="428978" y="1253067"/>
                  <a:pt x="440267" y="1264356"/>
                </a:cubicBezTo>
                <a:cubicBezTo>
                  <a:pt x="467750" y="1346808"/>
                  <a:pt x="457072" y="1309001"/>
                  <a:pt x="474133" y="1377245"/>
                </a:cubicBezTo>
                <a:cubicBezTo>
                  <a:pt x="477896" y="1426163"/>
                  <a:pt x="474185" y="1476241"/>
                  <a:pt x="485422" y="1524000"/>
                </a:cubicBezTo>
                <a:cubicBezTo>
                  <a:pt x="489731" y="1542315"/>
                  <a:pt x="512052" y="1551788"/>
                  <a:pt x="519289" y="1569156"/>
                </a:cubicBezTo>
                <a:cubicBezTo>
                  <a:pt x="531224" y="1597799"/>
                  <a:pt x="532054" y="1630029"/>
                  <a:pt x="541867" y="1659467"/>
                </a:cubicBezTo>
                <a:cubicBezTo>
                  <a:pt x="547189" y="1675432"/>
                  <a:pt x="558194" y="1688997"/>
                  <a:pt x="564444" y="1704622"/>
                </a:cubicBezTo>
                <a:cubicBezTo>
                  <a:pt x="573283" y="1726719"/>
                  <a:pt x="587022" y="1772356"/>
                  <a:pt x="587022" y="1772356"/>
                </a:cubicBezTo>
                <a:cubicBezTo>
                  <a:pt x="592732" y="1818037"/>
                  <a:pt x="588996" y="1869550"/>
                  <a:pt x="620889" y="1907822"/>
                </a:cubicBezTo>
                <a:cubicBezTo>
                  <a:pt x="629575" y="1918245"/>
                  <a:pt x="643467" y="1922874"/>
                  <a:pt x="654756" y="1930400"/>
                </a:cubicBezTo>
                <a:cubicBezTo>
                  <a:pt x="715690" y="2021806"/>
                  <a:pt x="640020" y="1900069"/>
                  <a:pt x="688622" y="2009422"/>
                </a:cubicBezTo>
                <a:cubicBezTo>
                  <a:pt x="723869" y="2088726"/>
                  <a:pt x="720880" y="2046319"/>
                  <a:pt x="767644" y="2122311"/>
                </a:cubicBezTo>
                <a:cubicBezTo>
                  <a:pt x="785284" y="2150975"/>
                  <a:pt x="812800" y="2212622"/>
                  <a:pt x="812800" y="2212622"/>
                </a:cubicBezTo>
                <a:cubicBezTo>
                  <a:pt x="816563" y="2250252"/>
                  <a:pt x="816165" y="2288533"/>
                  <a:pt x="824089" y="2325511"/>
                </a:cubicBezTo>
                <a:cubicBezTo>
                  <a:pt x="835019" y="2376519"/>
                  <a:pt x="861541" y="2375448"/>
                  <a:pt x="891822" y="2415822"/>
                </a:cubicBezTo>
                <a:cubicBezTo>
                  <a:pt x="901919" y="2429285"/>
                  <a:pt x="907771" y="2445510"/>
                  <a:pt x="914400" y="2460978"/>
                </a:cubicBezTo>
                <a:cubicBezTo>
                  <a:pt x="919088" y="2471916"/>
                  <a:pt x="922420" y="2483403"/>
                  <a:pt x="925689" y="2494845"/>
                </a:cubicBezTo>
                <a:cubicBezTo>
                  <a:pt x="929951" y="2509763"/>
                  <a:pt x="930866" y="2525740"/>
                  <a:pt x="936978" y="2540000"/>
                </a:cubicBezTo>
                <a:cubicBezTo>
                  <a:pt x="942323" y="2552471"/>
                  <a:pt x="949962" y="2564273"/>
                  <a:pt x="959556" y="2573867"/>
                </a:cubicBezTo>
                <a:cubicBezTo>
                  <a:pt x="969150" y="2583461"/>
                  <a:pt x="982133" y="2588919"/>
                  <a:pt x="993422" y="2596445"/>
                </a:cubicBezTo>
                <a:cubicBezTo>
                  <a:pt x="1020265" y="2676971"/>
                  <a:pt x="982202" y="2579615"/>
                  <a:pt x="1038578" y="2664178"/>
                </a:cubicBezTo>
                <a:cubicBezTo>
                  <a:pt x="1045179" y="2674079"/>
                  <a:pt x="1044545" y="2687402"/>
                  <a:pt x="1049867" y="2698045"/>
                </a:cubicBezTo>
                <a:cubicBezTo>
                  <a:pt x="1092441" y="2783194"/>
                  <a:pt x="1070494" y="2725677"/>
                  <a:pt x="1106311" y="2788356"/>
                </a:cubicBezTo>
                <a:cubicBezTo>
                  <a:pt x="1114660" y="2802967"/>
                  <a:pt x="1122639" y="2817886"/>
                  <a:pt x="1128889" y="2833511"/>
                </a:cubicBezTo>
                <a:cubicBezTo>
                  <a:pt x="1137728" y="2855608"/>
                  <a:pt x="1143941" y="2878667"/>
                  <a:pt x="1151467" y="2901245"/>
                </a:cubicBezTo>
                <a:cubicBezTo>
                  <a:pt x="1155230" y="2912534"/>
                  <a:pt x="1151467" y="2931348"/>
                  <a:pt x="1162756" y="2935111"/>
                </a:cubicBezTo>
                <a:lnTo>
                  <a:pt x="1196622" y="2946400"/>
                </a:lnTo>
                <a:cubicBezTo>
                  <a:pt x="1260363" y="3052634"/>
                  <a:pt x="1195348" y="2954620"/>
                  <a:pt x="1286933" y="3059289"/>
                </a:cubicBezTo>
                <a:cubicBezTo>
                  <a:pt x="1295867" y="3069500"/>
                  <a:pt x="1301370" y="3082302"/>
                  <a:pt x="1309511" y="3093156"/>
                </a:cubicBezTo>
                <a:cubicBezTo>
                  <a:pt x="1323968" y="3112432"/>
                  <a:pt x="1341302" y="3129552"/>
                  <a:pt x="1354667" y="3149600"/>
                </a:cubicBezTo>
                <a:cubicBezTo>
                  <a:pt x="1364002" y="3163602"/>
                  <a:pt x="1366471" y="3181828"/>
                  <a:pt x="1377244" y="3194756"/>
                </a:cubicBezTo>
                <a:cubicBezTo>
                  <a:pt x="1385930" y="3205179"/>
                  <a:pt x="1399822" y="3209807"/>
                  <a:pt x="1411111" y="3217333"/>
                </a:cubicBezTo>
                <a:cubicBezTo>
                  <a:pt x="1518470" y="3396265"/>
                  <a:pt x="1368791" y="3157143"/>
                  <a:pt x="1490133" y="3318933"/>
                </a:cubicBezTo>
                <a:cubicBezTo>
                  <a:pt x="1547424" y="3395321"/>
                  <a:pt x="1475614" y="3339358"/>
                  <a:pt x="1546578" y="3386667"/>
                </a:cubicBezTo>
                <a:cubicBezTo>
                  <a:pt x="1627316" y="3548146"/>
                  <a:pt x="1531096" y="3373552"/>
                  <a:pt x="1625600" y="3499556"/>
                </a:cubicBezTo>
                <a:cubicBezTo>
                  <a:pt x="1635697" y="3513019"/>
                  <a:pt x="1637405" y="3531783"/>
                  <a:pt x="1648178" y="3544711"/>
                </a:cubicBezTo>
                <a:cubicBezTo>
                  <a:pt x="1656864" y="3555134"/>
                  <a:pt x="1671621" y="3558603"/>
                  <a:pt x="1682044" y="3567289"/>
                </a:cubicBezTo>
                <a:cubicBezTo>
                  <a:pt x="1823511" y="3685180"/>
                  <a:pt x="1592011" y="3508234"/>
                  <a:pt x="1761067" y="3635022"/>
                </a:cubicBezTo>
                <a:cubicBezTo>
                  <a:pt x="1776119" y="3657600"/>
                  <a:pt x="1784514" y="3686475"/>
                  <a:pt x="1806222" y="3702756"/>
                </a:cubicBezTo>
                <a:cubicBezTo>
                  <a:pt x="1938257" y="3801780"/>
                  <a:pt x="1775192" y="3676158"/>
                  <a:pt x="1885244" y="3770489"/>
                </a:cubicBezTo>
                <a:cubicBezTo>
                  <a:pt x="1899529" y="3782734"/>
                  <a:pt x="1916530" y="3791642"/>
                  <a:pt x="1930400" y="3804356"/>
                </a:cubicBezTo>
                <a:cubicBezTo>
                  <a:pt x="1961783" y="3833124"/>
                  <a:pt x="1990607" y="3864563"/>
                  <a:pt x="2020711" y="3894667"/>
                </a:cubicBezTo>
                <a:cubicBezTo>
                  <a:pt x="2035763" y="3909719"/>
                  <a:pt x="2052570" y="3923200"/>
                  <a:pt x="2065867" y="3939822"/>
                </a:cubicBezTo>
                <a:cubicBezTo>
                  <a:pt x="2080919" y="3958637"/>
                  <a:pt x="2093985" y="3979229"/>
                  <a:pt x="2111022" y="3996267"/>
                </a:cubicBezTo>
                <a:cubicBezTo>
                  <a:pt x="2120616" y="4005861"/>
                  <a:pt x="2135295" y="4009251"/>
                  <a:pt x="2144889" y="4018845"/>
                </a:cubicBezTo>
                <a:cubicBezTo>
                  <a:pt x="2185573" y="4059529"/>
                  <a:pt x="2169274" y="4059396"/>
                  <a:pt x="2201333" y="4097867"/>
                </a:cubicBezTo>
                <a:cubicBezTo>
                  <a:pt x="2211553" y="4110132"/>
                  <a:pt x="2225621" y="4118961"/>
                  <a:pt x="2235200" y="4131733"/>
                </a:cubicBezTo>
                <a:cubicBezTo>
                  <a:pt x="2248365" y="4149286"/>
                  <a:pt x="2255902" y="4170624"/>
                  <a:pt x="2269067" y="4188178"/>
                </a:cubicBezTo>
                <a:cubicBezTo>
                  <a:pt x="2278646" y="4200950"/>
                  <a:pt x="2293354" y="4209273"/>
                  <a:pt x="2302933" y="4222045"/>
                </a:cubicBezTo>
                <a:cubicBezTo>
                  <a:pt x="2352002" y="4287470"/>
                  <a:pt x="2324938" y="4258337"/>
                  <a:pt x="2348089" y="4312356"/>
                </a:cubicBezTo>
                <a:cubicBezTo>
                  <a:pt x="2354718" y="4327824"/>
                  <a:pt x="2364038" y="4342043"/>
                  <a:pt x="2370667" y="4357511"/>
                </a:cubicBezTo>
                <a:cubicBezTo>
                  <a:pt x="2385315" y="4391690"/>
                  <a:pt x="2395898" y="4455783"/>
                  <a:pt x="2404533" y="4481689"/>
                </a:cubicBezTo>
                <a:cubicBezTo>
                  <a:pt x="2408296" y="4492978"/>
                  <a:pt x="2411134" y="4504619"/>
                  <a:pt x="2415822" y="4515556"/>
                </a:cubicBezTo>
                <a:cubicBezTo>
                  <a:pt x="2444767" y="4583093"/>
                  <a:pt x="2439462" y="4554603"/>
                  <a:pt x="2494844" y="4628445"/>
                </a:cubicBezTo>
                <a:cubicBezTo>
                  <a:pt x="2535713" y="4682937"/>
                  <a:pt x="2536312" y="4688803"/>
                  <a:pt x="2562578" y="4741333"/>
                </a:cubicBezTo>
                <a:cubicBezTo>
                  <a:pt x="2566341" y="4756385"/>
                  <a:pt x="2565261" y="4773579"/>
                  <a:pt x="2573867" y="4786489"/>
                </a:cubicBezTo>
                <a:cubicBezTo>
                  <a:pt x="2581393" y="4797778"/>
                  <a:pt x="2598139" y="4799473"/>
                  <a:pt x="2607733" y="4809067"/>
                </a:cubicBezTo>
                <a:cubicBezTo>
                  <a:pt x="2617327" y="4818661"/>
                  <a:pt x="2622785" y="4831644"/>
                  <a:pt x="2630311" y="4842933"/>
                </a:cubicBezTo>
                <a:cubicBezTo>
                  <a:pt x="2653380" y="4912140"/>
                  <a:pt x="2633186" y="4868386"/>
                  <a:pt x="2720622" y="4955822"/>
                </a:cubicBezTo>
                <a:cubicBezTo>
                  <a:pt x="2731911" y="4967111"/>
                  <a:pt x="2741205" y="4980833"/>
                  <a:pt x="2754489" y="4989689"/>
                </a:cubicBezTo>
                <a:cubicBezTo>
                  <a:pt x="2788498" y="5012362"/>
                  <a:pt x="2793412" y="5017660"/>
                  <a:pt x="2833511" y="5034845"/>
                </a:cubicBezTo>
                <a:cubicBezTo>
                  <a:pt x="2844448" y="5039532"/>
                  <a:pt x="2856089" y="5042370"/>
                  <a:pt x="2867378" y="5046133"/>
                </a:cubicBezTo>
                <a:cubicBezTo>
                  <a:pt x="2878667" y="5053659"/>
                  <a:pt x="2888846" y="5063201"/>
                  <a:pt x="2901244" y="5068711"/>
                </a:cubicBezTo>
                <a:cubicBezTo>
                  <a:pt x="2922992" y="5078377"/>
                  <a:pt x="2946612" y="5083156"/>
                  <a:pt x="2968978" y="5091289"/>
                </a:cubicBezTo>
                <a:cubicBezTo>
                  <a:pt x="2988022" y="5098214"/>
                  <a:pt x="3006904" y="5105637"/>
                  <a:pt x="3025422" y="5113867"/>
                </a:cubicBezTo>
                <a:cubicBezTo>
                  <a:pt x="3040800" y="5120702"/>
                  <a:pt x="3054871" y="5130404"/>
                  <a:pt x="3070578" y="5136445"/>
                </a:cubicBezTo>
                <a:cubicBezTo>
                  <a:pt x="3103897" y="5149260"/>
                  <a:pt x="3139033" y="5157053"/>
                  <a:pt x="3172178" y="5170311"/>
                </a:cubicBezTo>
                <a:cubicBezTo>
                  <a:pt x="3239671" y="5197308"/>
                  <a:pt x="3209398" y="5186481"/>
                  <a:pt x="3262489" y="5204178"/>
                </a:cubicBezTo>
                <a:cubicBezTo>
                  <a:pt x="3277541" y="5215467"/>
                  <a:pt x="3290277" y="5230809"/>
                  <a:pt x="3307644" y="5238045"/>
                </a:cubicBezTo>
                <a:cubicBezTo>
                  <a:pt x="3336288" y="5249980"/>
                  <a:pt x="3397956" y="5260622"/>
                  <a:pt x="3397956" y="5260622"/>
                </a:cubicBezTo>
                <a:cubicBezTo>
                  <a:pt x="3420534" y="5275674"/>
                  <a:pt x="3439598" y="5298323"/>
                  <a:pt x="3465689" y="5305778"/>
                </a:cubicBezTo>
                <a:lnTo>
                  <a:pt x="3544711" y="5328356"/>
                </a:lnTo>
                <a:cubicBezTo>
                  <a:pt x="3556109" y="5331775"/>
                  <a:pt x="3567640" y="5334958"/>
                  <a:pt x="3578578" y="5339645"/>
                </a:cubicBezTo>
                <a:cubicBezTo>
                  <a:pt x="3660369" y="5374698"/>
                  <a:pt x="3585028" y="5354481"/>
                  <a:pt x="3680178" y="5373511"/>
                </a:cubicBezTo>
                <a:cubicBezTo>
                  <a:pt x="3691467" y="5381037"/>
                  <a:pt x="3701646" y="5390579"/>
                  <a:pt x="3714044" y="5396089"/>
                </a:cubicBezTo>
                <a:cubicBezTo>
                  <a:pt x="3735792" y="5405755"/>
                  <a:pt x="3781778" y="5418667"/>
                  <a:pt x="3781778" y="5418667"/>
                </a:cubicBezTo>
                <a:cubicBezTo>
                  <a:pt x="3845977" y="5482866"/>
                  <a:pt x="3784161" y="5431147"/>
                  <a:pt x="3849511" y="5463822"/>
                </a:cubicBezTo>
                <a:cubicBezTo>
                  <a:pt x="3861646" y="5469890"/>
                  <a:pt x="3871243" y="5480332"/>
                  <a:pt x="3883378" y="5486400"/>
                </a:cubicBezTo>
                <a:cubicBezTo>
                  <a:pt x="3894021" y="5491722"/>
                  <a:pt x="3905803" y="5494420"/>
                  <a:pt x="3917244" y="5497689"/>
                </a:cubicBezTo>
                <a:cubicBezTo>
                  <a:pt x="3945887" y="5505873"/>
                  <a:pt x="3969200" y="5508667"/>
                  <a:pt x="3996267" y="5520267"/>
                </a:cubicBezTo>
                <a:cubicBezTo>
                  <a:pt x="4011735" y="5526896"/>
                  <a:pt x="4025665" y="5536936"/>
                  <a:pt x="4041422" y="5542845"/>
                </a:cubicBezTo>
                <a:cubicBezTo>
                  <a:pt x="4055949" y="5548293"/>
                  <a:pt x="4071660" y="5549871"/>
                  <a:pt x="4086578" y="5554133"/>
                </a:cubicBezTo>
                <a:cubicBezTo>
                  <a:pt x="4098020" y="5557402"/>
                  <a:pt x="4109003" y="5562153"/>
                  <a:pt x="4120444" y="5565422"/>
                </a:cubicBezTo>
                <a:cubicBezTo>
                  <a:pt x="4135362" y="5569684"/>
                  <a:pt x="4150682" y="5572449"/>
                  <a:pt x="4165600" y="5576711"/>
                </a:cubicBezTo>
                <a:cubicBezTo>
                  <a:pt x="4177042" y="5579980"/>
                  <a:pt x="4187923" y="5585114"/>
                  <a:pt x="4199467" y="5588000"/>
                </a:cubicBezTo>
                <a:cubicBezTo>
                  <a:pt x="4218081" y="5592654"/>
                  <a:pt x="4237096" y="5595526"/>
                  <a:pt x="4255911" y="5599289"/>
                </a:cubicBezTo>
                <a:cubicBezTo>
                  <a:pt x="4263437" y="5610578"/>
                  <a:pt x="4272421" y="5621021"/>
                  <a:pt x="4278489" y="5633156"/>
                </a:cubicBezTo>
                <a:cubicBezTo>
                  <a:pt x="4325228" y="5726632"/>
                  <a:pt x="4247650" y="5603829"/>
                  <a:pt x="4312356" y="5700889"/>
                </a:cubicBezTo>
                <a:cubicBezTo>
                  <a:pt x="4324557" y="5749696"/>
                  <a:pt x="4308129" y="5746045"/>
                  <a:pt x="4334933" y="5746045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4775200" y="45156"/>
            <a:ext cx="1907823" cy="1083733"/>
          </a:xfrm>
          <a:custGeom>
            <a:avLst/>
            <a:gdLst>
              <a:gd name="connsiteX0" fmla="*/ 0 w 1907823"/>
              <a:gd name="connsiteY0" fmla="*/ 1083733 h 1083733"/>
              <a:gd name="connsiteX1" fmla="*/ 67733 w 1907823"/>
              <a:gd name="connsiteY1" fmla="*/ 1061155 h 1083733"/>
              <a:gd name="connsiteX2" fmla="*/ 124178 w 1907823"/>
              <a:gd name="connsiteY2" fmla="*/ 1049866 h 1083733"/>
              <a:gd name="connsiteX3" fmla="*/ 214489 w 1907823"/>
              <a:gd name="connsiteY3" fmla="*/ 1004711 h 1083733"/>
              <a:gd name="connsiteX4" fmla="*/ 282222 w 1907823"/>
              <a:gd name="connsiteY4" fmla="*/ 982133 h 1083733"/>
              <a:gd name="connsiteX5" fmla="*/ 372533 w 1907823"/>
              <a:gd name="connsiteY5" fmla="*/ 959555 h 1083733"/>
              <a:gd name="connsiteX6" fmla="*/ 508000 w 1907823"/>
              <a:gd name="connsiteY6" fmla="*/ 903111 h 1083733"/>
              <a:gd name="connsiteX7" fmla="*/ 541867 w 1907823"/>
              <a:gd name="connsiteY7" fmla="*/ 880533 h 1083733"/>
              <a:gd name="connsiteX8" fmla="*/ 688622 w 1907823"/>
              <a:gd name="connsiteY8" fmla="*/ 846666 h 1083733"/>
              <a:gd name="connsiteX9" fmla="*/ 812800 w 1907823"/>
              <a:gd name="connsiteY9" fmla="*/ 812800 h 1083733"/>
              <a:gd name="connsiteX10" fmla="*/ 846667 w 1907823"/>
              <a:gd name="connsiteY10" fmla="*/ 801511 h 1083733"/>
              <a:gd name="connsiteX11" fmla="*/ 891822 w 1907823"/>
              <a:gd name="connsiteY11" fmla="*/ 790222 h 1083733"/>
              <a:gd name="connsiteX12" fmla="*/ 970844 w 1907823"/>
              <a:gd name="connsiteY12" fmla="*/ 767644 h 1083733"/>
              <a:gd name="connsiteX13" fmla="*/ 1253067 w 1907823"/>
              <a:gd name="connsiteY13" fmla="*/ 745066 h 1083733"/>
              <a:gd name="connsiteX14" fmla="*/ 1286933 w 1907823"/>
              <a:gd name="connsiteY14" fmla="*/ 722488 h 1083733"/>
              <a:gd name="connsiteX15" fmla="*/ 1332089 w 1907823"/>
              <a:gd name="connsiteY15" fmla="*/ 699911 h 1083733"/>
              <a:gd name="connsiteX16" fmla="*/ 1377244 w 1907823"/>
              <a:gd name="connsiteY16" fmla="*/ 666044 h 1083733"/>
              <a:gd name="connsiteX17" fmla="*/ 1411111 w 1907823"/>
              <a:gd name="connsiteY17" fmla="*/ 654755 h 1083733"/>
              <a:gd name="connsiteX18" fmla="*/ 1444978 w 1907823"/>
              <a:gd name="connsiteY18" fmla="*/ 632177 h 1083733"/>
              <a:gd name="connsiteX19" fmla="*/ 1501422 w 1907823"/>
              <a:gd name="connsiteY19" fmla="*/ 620888 h 1083733"/>
              <a:gd name="connsiteX20" fmla="*/ 1524000 w 1907823"/>
              <a:gd name="connsiteY20" fmla="*/ 587022 h 1083733"/>
              <a:gd name="connsiteX21" fmla="*/ 1603022 w 1907823"/>
              <a:gd name="connsiteY21" fmla="*/ 564444 h 1083733"/>
              <a:gd name="connsiteX22" fmla="*/ 1670756 w 1907823"/>
              <a:gd name="connsiteY22" fmla="*/ 519288 h 1083733"/>
              <a:gd name="connsiteX23" fmla="*/ 1772356 w 1907823"/>
              <a:gd name="connsiteY23" fmla="*/ 451555 h 1083733"/>
              <a:gd name="connsiteX24" fmla="*/ 1806222 w 1907823"/>
              <a:gd name="connsiteY24" fmla="*/ 428977 h 1083733"/>
              <a:gd name="connsiteX25" fmla="*/ 1840089 w 1907823"/>
              <a:gd name="connsiteY25" fmla="*/ 406400 h 1083733"/>
              <a:gd name="connsiteX26" fmla="*/ 1862667 w 1907823"/>
              <a:gd name="connsiteY26" fmla="*/ 372533 h 1083733"/>
              <a:gd name="connsiteX27" fmla="*/ 1896533 w 1907823"/>
              <a:gd name="connsiteY27" fmla="*/ 248355 h 1083733"/>
              <a:gd name="connsiteX28" fmla="*/ 1907822 w 1907823"/>
              <a:gd name="connsiteY28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7823" h="1083733">
                <a:moveTo>
                  <a:pt x="0" y="1083733"/>
                </a:moveTo>
                <a:cubicBezTo>
                  <a:pt x="22578" y="1076207"/>
                  <a:pt x="44773" y="1067417"/>
                  <a:pt x="67733" y="1061155"/>
                </a:cubicBezTo>
                <a:cubicBezTo>
                  <a:pt x="86245" y="1056106"/>
                  <a:pt x="105800" y="1055380"/>
                  <a:pt x="124178" y="1049866"/>
                </a:cubicBezTo>
                <a:cubicBezTo>
                  <a:pt x="261974" y="1008527"/>
                  <a:pt x="117728" y="1047716"/>
                  <a:pt x="214489" y="1004711"/>
                </a:cubicBezTo>
                <a:cubicBezTo>
                  <a:pt x="236237" y="995045"/>
                  <a:pt x="258885" y="986800"/>
                  <a:pt x="282222" y="982133"/>
                </a:cubicBezTo>
                <a:cubicBezTo>
                  <a:pt x="310357" y="976506"/>
                  <a:pt x="345257" y="971953"/>
                  <a:pt x="372533" y="959555"/>
                </a:cubicBezTo>
                <a:cubicBezTo>
                  <a:pt x="499872" y="901674"/>
                  <a:pt x="419520" y="925231"/>
                  <a:pt x="508000" y="903111"/>
                </a:cubicBezTo>
                <a:cubicBezTo>
                  <a:pt x="519289" y="895585"/>
                  <a:pt x="529116" y="885170"/>
                  <a:pt x="541867" y="880533"/>
                </a:cubicBezTo>
                <a:cubicBezTo>
                  <a:pt x="575149" y="868430"/>
                  <a:pt x="648524" y="854686"/>
                  <a:pt x="688622" y="846666"/>
                </a:cubicBezTo>
                <a:cubicBezTo>
                  <a:pt x="753171" y="803634"/>
                  <a:pt x="696865" y="833878"/>
                  <a:pt x="812800" y="812800"/>
                </a:cubicBezTo>
                <a:cubicBezTo>
                  <a:pt x="824508" y="810671"/>
                  <a:pt x="835225" y="804780"/>
                  <a:pt x="846667" y="801511"/>
                </a:cubicBezTo>
                <a:cubicBezTo>
                  <a:pt x="861585" y="797249"/>
                  <a:pt x="876904" y="794484"/>
                  <a:pt x="891822" y="790222"/>
                </a:cubicBezTo>
                <a:cubicBezTo>
                  <a:pt x="929398" y="779486"/>
                  <a:pt x="928499" y="774702"/>
                  <a:pt x="970844" y="767644"/>
                </a:cubicBezTo>
                <a:cubicBezTo>
                  <a:pt x="1065280" y="751905"/>
                  <a:pt x="1156467" y="750748"/>
                  <a:pt x="1253067" y="745066"/>
                </a:cubicBezTo>
                <a:cubicBezTo>
                  <a:pt x="1264356" y="737540"/>
                  <a:pt x="1275153" y="729219"/>
                  <a:pt x="1286933" y="722488"/>
                </a:cubicBezTo>
                <a:cubicBezTo>
                  <a:pt x="1301544" y="714139"/>
                  <a:pt x="1317818" y="708830"/>
                  <a:pt x="1332089" y="699911"/>
                </a:cubicBezTo>
                <a:cubicBezTo>
                  <a:pt x="1348044" y="689939"/>
                  <a:pt x="1360908" y="675379"/>
                  <a:pt x="1377244" y="666044"/>
                </a:cubicBezTo>
                <a:cubicBezTo>
                  <a:pt x="1387576" y="660140"/>
                  <a:pt x="1400468" y="660077"/>
                  <a:pt x="1411111" y="654755"/>
                </a:cubicBezTo>
                <a:cubicBezTo>
                  <a:pt x="1423246" y="648687"/>
                  <a:pt x="1432274" y="636941"/>
                  <a:pt x="1444978" y="632177"/>
                </a:cubicBezTo>
                <a:cubicBezTo>
                  <a:pt x="1462944" y="625440"/>
                  <a:pt x="1482607" y="624651"/>
                  <a:pt x="1501422" y="620888"/>
                </a:cubicBezTo>
                <a:cubicBezTo>
                  <a:pt x="1508948" y="609599"/>
                  <a:pt x="1513406" y="595497"/>
                  <a:pt x="1524000" y="587022"/>
                </a:cubicBezTo>
                <a:cubicBezTo>
                  <a:pt x="1531361" y="581133"/>
                  <a:pt x="1600072" y="565182"/>
                  <a:pt x="1603022" y="564444"/>
                </a:cubicBezTo>
                <a:cubicBezTo>
                  <a:pt x="1678181" y="489285"/>
                  <a:pt x="1597238" y="560131"/>
                  <a:pt x="1670756" y="519288"/>
                </a:cubicBezTo>
                <a:cubicBezTo>
                  <a:pt x="1670757" y="519288"/>
                  <a:pt x="1755423" y="462844"/>
                  <a:pt x="1772356" y="451555"/>
                </a:cubicBezTo>
                <a:lnTo>
                  <a:pt x="1806222" y="428977"/>
                </a:lnTo>
                <a:lnTo>
                  <a:pt x="1840089" y="406400"/>
                </a:lnTo>
                <a:cubicBezTo>
                  <a:pt x="1847615" y="395111"/>
                  <a:pt x="1857157" y="384931"/>
                  <a:pt x="1862667" y="372533"/>
                </a:cubicBezTo>
                <a:cubicBezTo>
                  <a:pt x="1883499" y="325661"/>
                  <a:pt x="1886876" y="296642"/>
                  <a:pt x="1896533" y="248355"/>
                </a:cubicBezTo>
                <a:cubicBezTo>
                  <a:pt x="1908198" y="15061"/>
                  <a:pt x="1907822" y="97930"/>
                  <a:pt x="1907822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1580444" y="101600"/>
            <a:ext cx="3239912" cy="1061156"/>
          </a:xfrm>
          <a:custGeom>
            <a:avLst/>
            <a:gdLst>
              <a:gd name="connsiteX0" fmla="*/ 3239912 w 3239912"/>
              <a:gd name="connsiteY0" fmla="*/ 1061156 h 1061156"/>
              <a:gd name="connsiteX1" fmla="*/ 3160889 w 3239912"/>
              <a:gd name="connsiteY1" fmla="*/ 993422 h 1061156"/>
              <a:gd name="connsiteX2" fmla="*/ 3127023 w 3239912"/>
              <a:gd name="connsiteY2" fmla="*/ 982133 h 1061156"/>
              <a:gd name="connsiteX3" fmla="*/ 3014134 w 3239912"/>
              <a:gd name="connsiteY3" fmla="*/ 925689 h 1061156"/>
              <a:gd name="connsiteX4" fmla="*/ 2980267 w 3239912"/>
              <a:gd name="connsiteY4" fmla="*/ 903111 h 1061156"/>
              <a:gd name="connsiteX5" fmla="*/ 2946400 w 3239912"/>
              <a:gd name="connsiteY5" fmla="*/ 891822 h 1061156"/>
              <a:gd name="connsiteX6" fmla="*/ 2889956 w 3239912"/>
              <a:gd name="connsiteY6" fmla="*/ 869244 h 1061156"/>
              <a:gd name="connsiteX7" fmla="*/ 2788356 w 3239912"/>
              <a:gd name="connsiteY7" fmla="*/ 835378 h 1061156"/>
              <a:gd name="connsiteX8" fmla="*/ 2698045 w 3239912"/>
              <a:gd name="connsiteY8" fmla="*/ 801511 h 1061156"/>
              <a:gd name="connsiteX9" fmla="*/ 2664178 w 3239912"/>
              <a:gd name="connsiteY9" fmla="*/ 790222 h 1061156"/>
              <a:gd name="connsiteX10" fmla="*/ 2619023 w 3239912"/>
              <a:gd name="connsiteY10" fmla="*/ 778933 h 1061156"/>
              <a:gd name="connsiteX11" fmla="*/ 2585156 w 3239912"/>
              <a:gd name="connsiteY11" fmla="*/ 767644 h 1061156"/>
              <a:gd name="connsiteX12" fmla="*/ 2223912 w 3239912"/>
              <a:gd name="connsiteY12" fmla="*/ 756356 h 1061156"/>
              <a:gd name="connsiteX13" fmla="*/ 1749778 w 3239912"/>
              <a:gd name="connsiteY13" fmla="*/ 745067 h 1061156"/>
              <a:gd name="connsiteX14" fmla="*/ 1715912 w 3239912"/>
              <a:gd name="connsiteY14" fmla="*/ 733778 h 1061156"/>
              <a:gd name="connsiteX15" fmla="*/ 1682045 w 3239912"/>
              <a:gd name="connsiteY15" fmla="*/ 711200 h 1061156"/>
              <a:gd name="connsiteX16" fmla="*/ 1636889 w 3239912"/>
              <a:gd name="connsiteY16" fmla="*/ 699911 h 1061156"/>
              <a:gd name="connsiteX17" fmla="*/ 1580445 w 3239912"/>
              <a:gd name="connsiteY17" fmla="*/ 677333 h 1061156"/>
              <a:gd name="connsiteX18" fmla="*/ 1512712 w 3239912"/>
              <a:gd name="connsiteY18" fmla="*/ 620889 h 1061156"/>
              <a:gd name="connsiteX19" fmla="*/ 1444978 w 3239912"/>
              <a:gd name="connsiteY19" fmla="*/ 609600 h 1061156"/>
              <a:gd name="connsiteX20" fmla="*/ 1411112 w 3239912"/>
              <a:gd name="connsiteY20" fmla="*/ 598311 h 1061156"/>
              <a:gd name="connsiteX21" fmla="*/ 1332089 w 3239912"/>
              <a:gd name="connsiteY21" fmla="*/ 553156 h 1061156"/>
              <a:gd name="connsiteX22" fmla="*/ 1264356 w 3239912"/>
              <a:gd name="connsiteY22" fmla="*/ 530578 h 1061156"/>
              <a:gd name="connsiteX23" fmla="*/ 1140178 w 3239912"/>
              <a:gd name="connsiteY23" fmla="*/ 485422 h 1061156"/>
              <a:gd name="connsiteX24" fmla="*/ 1095023 w 3239912"/>
              <a:gd name="connsiteY24" fmla="*/ 474133 h 1061156"/>
              <a:gd name="connsiteX25" fmla="*/ 857956 w 3239912"/>
              <a:gd name="connsiteY25" fmla="*/ 462844 h 1061156"/>
              <a:gd name="connsiteX26" fmla="*/ 812800 w 3239912"/>
              <a:gd name="connsiteY26" fmla="*/ 451556 h 1061156"/>
              <a:gd name="connsiteX27" fmla="*/ 699912 w 3239912"/>
              <a:gd name="connsiteY27" fmla="*/ 417689 h 1061156"/>
              <a:gd name="connsiteX28" fmla="*/ 643467 w 3239912"/>
              <a:gd name="connsiteY28" fmla="*/ 383822 h 1061156"/>
              <a:gd name="connsiteX29" fmla="*/ 609600 w 3239912"/>
              <a:gd name="connsiteY29" fmla="*/ 361244 h 1061156"/>
              <a:gd name="connsiteX30" fmla="*/ 564445 w 3239912"/>
              <a:gd name="connsiteY30" fmla="*/ 349956 h 1061156"/>
              <a:gd name="connsiteX31" fmla="*/ 496712 w 3239912"/>
              <a:gd name="connsiteY31" fmla="*/ 304800 h 1061156"/>
              <a:gd name="connsiteX32" fmla="*/ 451556 w 3239912"/>
              <a:gd name="connsiteY32" fmla="*/ 293511 h 1061156"/>
              <a:gd name="connsiteX33" fmla="*/ 282223 w 3239912"/>
              <a:gd name="connsiteY33" fmla="*/ 270933 h 1061156"/>
              <a:gd name="connsiteX34" fmla="*/ 191912 w 3239912"/>
              <a:gd name="connsiteY34" fmla="*/ 259644 h 1061156"/>
              <a:gd name="connsiteX35" fmla="*/ 158045 w 3239912"/>
              <a:gd name="connsiteY35" fmla="*/ 248356 h 1061156"/>
              <a:gd name="connsiteX36" fmla="*/ 146756 w 3239912"/>
              <a:gd name="connsiteY36" fmla="*/ 214489 h 1061156"/>
              <a:gd name="connsiteX37" fmla="*/ 90312 w 3239912"/>
              <a:gd name="connsiteY37" fmla="*/ 135467 h 1061156"/>
              <a:gd name="connsiteX38" fmla="*/ 56445 w 3239912"/>
              <a:gd name="connsiteY38" fmla="*/ 124178 h 1061156"/>
              <a:gd name="connsiteX39" fmla="*/ 45156 w 3239912"/>
              <a:gd name="connsiteY39" fmla="*/ 90311 h 1061156"/>
              <a:gd name="connsiteX40" fmla="*/ 33867 w 3239912"/>
              <a:gd name="connsiteY40" fmla="*/ 22578 h 1061156"/>
              <a:gd name="connsiteX41" fmla="*/ 0 w 3239912"/>
              <a:gd name="connsiteY41" fmla="*/ 0 h 106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39912" h="1061156">
                <a:moveTo>
                  <a:pt x="3239912" y="1061156"/>
                </a:moveTo>
                <a:cubicBezTo>
                  <a:pt x="3104345" y="1006929"/>
                  <a:pt x="3245261" y="1077796"/>
                  <a:pt x="3160889" y="993422"/>
                </a:cubicBezTo>
                <a:cubicBezTo>
                  <a:pt x="3152475" y="985008"/>
                  <a:pt x="3137425" y="987912"/>
                  <a:pt x="3127023" y="982133"/>
                </a:cubicBezTo>
                <a:cubicBezTo>
                  <a:pt x="3017057" y="921041"/>
                  <a:pt x="3102380" y="947751"/>
                  <a:pt x="3014134" y="925689"/>
                </a:cubicBezTo>
                <a:cubicBezTo>
                  <a:pt x="3002845" y="918163"/>
                  <a:pt x="2992402" y="909179"/>
                  <a:pt x="2980267" y="903111"/>
                </a:cubicBezTo>
                <a:cubicBezTo>
                  <a:pt x="2969624" y="897789"/>
                  <a:pt x="2957542" y="896000"/>
                  <a:pt x="2946400" y="891822"/>
                </a:cubicBezTo>
                <a:cubicBezTo>
                  <a:pt x="2927426" y="884707"/>
                  <a:pt x="2908474" y="877474"/>
                  <a:pt x="2889956" y="869244"/>
                </a:cubicBezTo>
                <a:cubicBezTo>
                  <a:pt x="2813479" y="835255"/>
                  <a:pt x="2877446" y="853196"/>
                  <a:pt x="2788356" y="835378"/>
                </a:cubicBezTo>
                <a:cubicBezTo>
                  <a:pt x="2732606" y="798211"/>
                  <a:pt x="2776163" y="821041"/>
                  <a:pt x="2698045" y="801511"/>
                </a:cubicBezTo>
                <a:cubicBezTo>
                  <a:pt x="2686501" y="798625"/>
                  <a:pt x="2675620" y="793491"/>
                  <a:pt x="2664178" y="790222"/>
                </a:cubicBezTo>
                <a:cubicBezTo>
                  <a:pt x="2649260" y="785960"/>
                  <a:pt x="2633941" y="783195"/>
                  <a:pt x="2619023" y="778933"/>
                </a:cubicBezTo>
                <a:cubicBezTo>
                  <a:pt x="2607581" y="775664"/>
                  <a:pt x="2597036" y="768323"/>
                  <a:pt x="2585156" y="767644"/>
                </a:cubicBezTo>
                <a:cubicBezTo>
                  <a:pt x="2464879" y="760771"/>
                  <a:pt x="2344341" y="759611"/>
                  <a:pt x="2223912" y="756356"/>
                </a:cubicBezTo>
                <a:lnTo>
                  <a:pt x="1749778" y="745067"/>
                </a:lnTo>
                <a:cubicBezTo>
                  <a:pt x="1738489" y="741304"/>
                  <a:pt x="1726555" y="739100"/>
                  <a:pt x="1715912" y="733778"/>
                </a:cubicBezTo>
                <a:cubicBezTo>
                  <a:pt x="1703777" y="727710"/>
                  <a:pt x="1694516" y="716545"/>
                  <a:pt x="1682045" y="711200"/>
                </a:cubicBezTo>
                <a:cubicBezTo>
                  <a:pt x="1667784" y="705088"/>
                  <a:pt x="1651608" y="704817"/>
                  <a:pt x="1636889" y="699911"/>
                </a:cubicBezTo>
                <a:cubicBezTo>
                  <a:pt x="1617665" y="693503"/>
                  <a:pt x="1599260" y="684859"/>
                  <a:pt x="1580445" y="677333"/>
                </a:cubicBezTo>
                <a:cubicBezTo>
                  <a:pt x="1564727" y="661616"/>
                  <a:pt x="1536284" y="628747"/>
                  <a:pt x="1512712" y="620889"/>
                </a:cubicBezTo>
                <a:cubicBezTo>
                  <a:pt x="1490997" y="613651"/>
                  <a:pt x="1467556" y="613363"/>
                  <a:pt x="1444978" y="609600"/>
                </a:cubicBezTo>
                <a:cubicBezTo>
                  <a:pt x="1433689" y="605837"/>
                  <a:pt x="1421755" y="603633"/>
                  <a:pt x="1411112" y="598311"/>
                </a:cubicBezTo>
                <a:cubicBezTo>
                  <a:pt x="1329651" y="557580"/>
                  <a:pt x="1431045" y="592738"/>
                  <a:pt x="1332089" y="553156"/>
                </a:cubicBezTo>
                <a:cubicBezTo>
                  <a:pt x="1309992" y="544317"/>
                  <a:pt x="1286722" y="538711"/>
                  <a:pt x="1264356" y="530578"/>
                </a:cubicBezTo>
                <a:cubicBezTo>
                  <a:pt x="1214974" y="512621"/>
                  <a:pt x="1192890" y="498600"/>
                  <a:pt x="1140178" y="485422"/>
                </a:cubicBezTo>
                <a:cubicBezTo>
                  <a:pt x="1125126" y="481659"/>
                  <a:pt x="1110489" y="475370"/>
                  <a:pt x="1095023" y="474133"/>
                </a:cubicBezTo>
                <a:cubicBezTo>
                  <a:pt x="1016163" y="467824"/>
                  <a:pt x="936978" y="466607"/>
                  <a:pt x="857956" y="462844"/>
                </a:cubicBezTo>
                <a:cubicBezTo>
                  <a:pt x="842904" y="459081"/>
                  <a:pt x="827661" y="456014"/>
                  <a:pt x="812800" y="451556"/>
                </a:cubicBezTo>
                <a:cubicBezTo>
                  <a:pt x="675349" y="410322"/>
                  <a:pt x="804010" y="443714"/>
                  <a:pt x="699912" y="417689"/>
                </a:cubicBezTo>
                <a:cubicBezTo>
                  <a:pt x="681097" y="406400"/>
                  <a:pt x="662074" y="395451"/>
                  <a:pt x="643467" y="383822"/>
                </a:cubicBezTo>
                <a:cubicBezTo>
                  <a:pt x="631962" y="376631"/>
                  <a:pt x="622071" y="366588"/>
                  <a:pt x="609600" y="361244"/>
                </a:cubicBezTo>
                <a:cubicBezTo>
                  <a:pt x="595340" y="355132"/>
                  <a:pt x="579497" y="353719"/>
                  <a:pt x="564445" y="349956"/>
                </a:cubicBezTo>
                <a:cubicBezTo>
                  <a:pt x="541867" y="334904"/>
                  <a:pt x="523037" y="311381"/>
                  <a:pt x="496712" y="304800"/>
                </a:cubicBezTo>
                <a:cubicBezTo>
                  <a:pt x="481660" y="301037"/>
                  <a:pt x="466770" y="296554"/>
                  <a:pt x="451556" y="293511"/>
                </a:cubicBezTo>
                <a:cubicBezTo>
                  <a:pt x="384601" y="280120"/>
                  <a:pt x="355376" y="279539"/>
                  <a:pt x="282223" y="270933"/>
                </a:cubicBezTo>
                <a:lnTo>
                  <a:pt x="191912" y="259644"/>
                </a:lnTo>
                <a:cubicBezTo>
                  <a:pt x="180623" y="255881"/>
                  <a:pt x="166459" y="256770"/>
                  <a:pt x="158045" y="248356"/>
                </a:cubicBezTo>
                <a:cubicBezTo>
                  <a:pt x="149631" y="239942"/>
                  <a:pt x="152078" y="225132"/>
                  <a:pt x="146756" y="214489"/>
                </a:cubicBezTo>
                <a:cubicBezTo>
                  <a:pt x="140873" y="202723"/>
                  <a:pt x="94695" y="139119"/>
                  <a:pt x="90312" y="135467"/>
                </a:cubicBezTo>
                <a:cubicBezTo>
                  <a:pt x="81170" y="127849"/>
                  <a:pt x="67734" y="127941"/>
                  <a:pt x="56445" y="124178"/>
                </a:cubicBezTo>
                <a:cubicBezTo>
                  <a:pt x="52682" y="112889"/>
                  <a:pt x="47737" y="101927"/>
                  <a:pt x="45156" y="90311"/>
                </a:cubicBezTo>
                <a:cubicBezTo>
                  <a:pt x="40191" y="67967"/>
                  <a:pt x="44103" y="43051"/>
                  <a:pt x="33867" y="22578"/>
                </a:cubicBezTo>
                <a:cubicBezTo>
                  <a:pt x="27799" y="10443"/>
                  <a:pt x="0" y="0"/>
                  <a:pt x="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7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36" y="1"/>
            <a:ext cx="9225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29026505"/>
              </p:ext>
            </p:extLst>
          </p:nvPr>
        </p:nvGraphicFramePr>
        <p:xfrm>
          <a:off x="-81136" y="1"/>
          <a:ext cx="9225136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70" y="2060848"/>
            <a:ext cx="84137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12" y="4653135"/>
            <a:ext cx="84137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07" y="3933056"/>
            <a:ext cx="84137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24" y="4653133"/>
            <a:ext cx="84137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ашивка 8"/>
          <p:cNvSpPr/>
          <p:nvPr/>
        </p:nvSpPr>
        <p:spPr>
          <a:xfrm rot="20061782">
            <a:off x="5955760" y="1390169"/>
            <a:ext cx="411706" cy="36004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6886128" y="2986964"/>
            <a:ext cx="360040" cy="320873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5357">
            <a:off x="6621648" y="4213396"/>
            <a:ext cx="4445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4428">
            <a:off x="2862935" y="5229687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58319">
            <a:off x="1998137" y="1968661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568">
            <a:off x="5461199" y="5376240"/>
            <a:ext cx="40798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1131">
            <a:off x="3400661" y="1029180"/>
            <a:ext cx="5302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1331">
            <a:off x="1737683" y="3701898"/>
            <a:ext cx="712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177260" y="2721148"/>
            <a:ext cx="442412" cy="2366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148064" y="2357090"/>
            <a:ext cx="313135" cy="2798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580112" y="3307837"/>
            <a:ext cx="357958" cy="1211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402522" y="4052735"/>
            <a:ext cx="356569" cy="1683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031" idx="0"/>
          </p:cNvCxnSpPr>
          <p:nvPr/>
        </p:nvCxnSpPr>
        <p:spPr>
          <a:xfrm>
            <a:off x="4860032" y="4381524"/>
            <a:ext cx="180480" cy="2716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923928" y="4381524"/>
            <a:ext cx="147560" cy="3618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177260" y="3789040"/>
            <a:ext cx="314620" cy="1440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>
            <a:off x="4211960" y="2204864"/>
            <a:ext cx="144016" cy="2921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38" y="4653133"/>
            <a:ext cx="1000348" cy="98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pinnacle\Desktop\инфографика\scale_120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72" y="2114855"/>
            <a:ext cx="860174" cy="908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53" y="4605769"/>
            <a:ext cx="978689" cy="103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75" y="3933056"/>
            <a:ext cx="858837" cy="102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pinnacle\Desktop\инфографика\nsHssY4EUiM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18" y="104390"/>
            <a:ext cx="1451036" cy="1451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5" name="Picture 11" descr="C:\Users\pinnacle\Desktop\инфографика\scale_1200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8" y="4026778"/>
            <a:ext cx="1646312" cy="1166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14" descr="C:\Users\pinnacle\Desktop\инфографика\a-forest-with-wildfire-disaster-vector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" y="1451380"/>
            <a:ext cx="1870430" cy="1287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16" descr="C:\Users\pinnacle\Desktop\инфографика\167d3a30fa808d1f48c845.width-1200.watermark-lb-10x10-0.6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" y="5364705"/>
            <a:ext cx="1857767" cy="139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" name="Picture 17" descr="C:\Users\pinnacle\Desktop\инфографика\ð½ðµð¼ð½oð³oðµ-ñ_ð¼ðµñˆð½ð°ñ_-ð-ðµð²ñƒñˆðºð°-ð²-ð·ð°ð¿ð»ñ‹ð²ð°ñ…-ñ_ñ‚ð¸ð»ñ_-ð¼ñƒð»ñœñ‚ñ„ð¸ð»ñœð¼ð°-ð¼oñ€ðµ-ð»ðµñ‚oð¼-140658874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80" y="69810"/>
            <a:ext cx="1405335" cy="14053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45" name="Picture 18" descr="C:\Users\pinnacle\Desktop\инфографика\ягоды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94" y="2186329"/>
            <a:ext cx="1588986" cy="1455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46" name="Picture 19" descr="C:\Users\pinnacle\Desktop\инфографика\svetlyachok1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37" y="5493040"/>
            <a:ext cx="1770207" cy="1261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47" name="Picture 20" descr="C:\Users\pinnacle\Desktop\инфографика\maxresdefault (4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" y="3456447"/>
            <a:ext cx="1784724" cy="1286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49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01" y="3005"/>
            <a:ext cx="9225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5204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Владимир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маяковский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«Что такое хорошо и что такое плохо»</a:t>
            </a:r>
          </a:p>
        </p:txBody>
      </p:sp>
      <p:pic>
        <p:nvPicPr>
          <p:cNvPr id="2050" name="Picture 2" descr="C:\Users\pinnacle\Desktop\инфографика\njanja-na-chasbebisi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6281" r="2655" b="3467"/>
          <a:stretch/>
        </p:blipFill>
        <p:spPr bwMode="auto">
          <a:xfrm flipH="1">
            <a:off x="107496" y="1484440"/>
            <a:ext cx="941043" cy="146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nnacle\Desktop\инфографика\i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43" y="1607132"/>
            <a:ext cx="1331640" cy="99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innacle\Desktop\инфографика\png-transparent-computer-icons-foot-thepix-footprints-miscellaneous-text-han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4707" y="1494302"/>
            <a:ext cx="1111560" cy="1111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innacle\Desktop\инфографика\image042-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r="18242"/>
          <a:stretch/>
        </p:blipFill>
        <p:spPr bwMode="auto">
          <a:xfrm>
            <a:off x="5214708" y="1694919"/>
            <a:ext cx="661225" cy="8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5" y="1203626"/>
            <a:ext cx="15303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82122" y="1644832"/>
            <a:ext cx="534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54488" y="1607132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</a:p>
        </p:txBody>
      </p:sp>
      <p:pic>
        <p:nvPicPr>
          <p:cNvPr id="2058" name="Picture 10" descr="C:\Users\pinnacle\Desktop\инфографика\thumbs-up-down-smiley-face-like-unlike-vector-illustration-315543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20" y="2199913"/>
            <a:ext cx="1440160" cy="66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83" y="972793"/>
            <a:ext cx="545430" cy="69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6908736" y="1137388"/>
            <a:ext cx="975823" cy="4616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724399" y="1742493"/>
            <a:ext cx="320321" cy="4051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315754" y="1730918"/>
            <a:ext cx="288032" cy="405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60" name="Picture 12" descr="C:\Users\pinnacle\Desktop\инфографика\depositphotos_97941186-stock-illustration-boy-whispering-to-the-gir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" y="4429613"/>
            <a:ext cx="1341940" cy="1530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-21568" y="4159214"/>
            <a:ext cx="1296152" cy="18722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51246" y="4159214"/>
            <a:ext cx="1166791" cy="19072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61" name="Picture 13" descr="C:\Users\pinnacle\Desktop\инфографика\5a6d86bfc7ac8e102cfcc83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71" y="4601168"/>
            <a:ext cx="1976199" cy="118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pinnacle\Desktop\инфографика\livre-lire-1498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4883" r="4176" b="12890"/>
          <a:stretch/>
        </p:blipFill>
        <p:spPr bwMode="auto">
          <a:xfrm>
            <a:off x="6484242" y="4456227"/>
            <a:ext cx="2331169" cy="12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47" y="4429613"/>
            <a:ext cx="19208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трелка вверх 24"/>
          <p:cNvSpPr/>
          <p:nvPr/>
        </p:nvSpPr>
        <p:spPr>
          <a:xfrm>
            <a:off x="4861174" y="5943020"/>
            <a:ext cx="246058" cy="366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6399" y="4159214"/>
            <a:ext cx="304432" cy="29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1171" y="4972326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6891" y="4978368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Выгнутая вниз стрелка 25"/>
          <p:cNvSpPr/>
          <p:nvPr/>
        </p:nvSpPr>
        <p:spPr>
          <a:xfrm>
            <a:off x="5668231" y="5708315"/>
            <a:ext cx="1171340" cy="504056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49997" y="3854529"/>
            <a:ext cx="2048497" cy="60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21569" y="603461"/>
            <a:ext cx="90726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сын к отцу пришел, и спросила кроха: «Что такое хорошо и что такое плохо?»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3290" y="6449428"/>
            <a:ext cx="85392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меня секретов нет,- слушайте, детишки,-папы этого ответ помещаю в книжке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7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innacle\Desktop\инфографи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innacle\Desktop\инфографика\vector-heavy-storm-in-the-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110095" cy="14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innacle\Desktop\инфографика\125799915_5111852_Gr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6733" r="5640" b="14703"/>
          <a:stretch/>
        </p:blipFill>
        <p:spPr bwMode="auto">
          <a:xfrm>
            <a:off x="3268511" y="836712"/>
            <a:ext cx="2165601" cy="14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2340"/>
            <a:ext cx="1272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48" y="172340"/>
            <a:ext cx="1274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гнутая вверх стрелка 2"/>
          <p:cNvSpPr/>
          <p:nvPr/>
        </p:nvSpPr>
        <p:spPr>
          <a:xfrm rot="1548413">
            <a:off x="1274457" y="188435"/>
            <a:ext cx="957967" cy="402762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74986"/>
            <a:ext cx="9874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pinnacle\Desktop\инфографика\c6BbSzxHp49T_1200x0_AybP2us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049" y="3008820"/>
            <a:ext cx="243792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8868" y="3429000"/>
            <a:ext cx="1139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</a:t>
            </a:r>
          </a:p>
        </p:txBody>
      </p:sp>
      <p:pic>
        <p:nvPicPr>
          <p:cNvPr id="3080" name="Picture 8" descr="C:\Users\pinnacle\Desktop\инфографика\hello_html_m47875b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93" y="110005"/>
            <a:ext cx="1095483" cy="110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pinnacle\Desktop\инфографика\7cTK-b0vJf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3008820"/>
            <a:ext cx="2756108" cy="34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pinnacle\Desktop\инфографика\SmailikiKart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97" y="3212976"/>
            <a:ext cx="1650131" cy="16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гнутая вверх стрелка 4"/>
          <p:cNvSpPr/>
          <p:nvPr/>
        </p:nvSpPr>
        <p:spPr>
          <a:xfrm>
            <a:off x="5065713" y="2542905"/>
            <a:ext cx="1809046" cy="648072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140">
            <a:off x="3955427" y="5319447"/>
            <a:ext cx="42798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26" y="2373628"/>
            <a:ext cx="64945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ветер крыши рвет, если град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загрохал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-каждый знает-это вот для прогулок плохо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95" y="5778269"/>
            <a:ext cx="53991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Дождь покапал и прошел. Солнце в целом свете.</a:t>
            </a:r>
          </a:p>
          <a:p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очень хорошо и большим и детям.</a:t>
            </a:r>
          </a:p>
        </p:txBody>
      </p:sp>
      <p:pic>
        <p:nvPicPr>
          <p:cNvPr id="3086" name="Picture 14" descr="C:\Users\pinnacle\Desktop\инфографика\edf44efedd623cf2c455e13ed3e59a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40" y="262064"/>
            <a:ext cx="1411837" cy="20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верх 7"/>
          <p:cNvSpPr/>
          <p:nvPr/>
        </p:nvSpPr>
        <p:spPr>
          <a:xfrm rot="1523736">
            <a:off x="7744793" y="1270108"/>
            <a:ext cx="531776" cy="718732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1026" name="Picture 2" descr="E:\инфографика\1614366786_4-p-fon-svetlii-tsvetnoi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16632"/>
            <a:ext cx="781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Комментарии к слайдам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25109406"/>
              </p:ext>
            </p:extLst>
          </p:nvPr>
        </p:nvGraphicFramePr>
        <p:xfrm>
          <a:off x="107504" y="1397000"/>
          <a:ext cx="8856984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1050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272</Words>
  <Application>Microsoft Office PowerPoint</Application>
  <PresentationFormat>Экран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Валерьевна</dc:creator>
  <cp:lastModifiedBy>pinnacle</cp:lastModifiedBy>
  <cp:revision>73</cp:revision>
  <dcterms:created xsi:type="dcterms:W3CDTF">2021-08-31T16:37:04Z</dcterms:created>
  <dcterms:modified xsi:type="dcterms:W3CDTF">2021-09-10T04:47:43Z</dcterms:modified>
</cp:coreProperties>
</file>