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60" r:id="rId6"/>
    <p:sldId id="264" r:id="rId7"/>
    <p:sldId id="265" r:id="rId8"/>
    <p:sldId id="262" r:id="rId9"/>
    <p:sldId id="267" r:id="rId10"/>
    <p:sldId id="261" r:id="rId11"/>
    <p:sldId id="266" r:id="rId12"/>
    <p:sldId id="268" r:id="rId13"/>
    <p:sldId id="271" r:id="rId14"/>
    <p:sldId id="270" r:id="rId15"/>
    <p:sldId id="272" r:id="rId16"/>
    <p:sldId id="273" r:id="rId17"/>
    <p:sldId id="27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20" autoAdjust="0"/>
  </p:normalViewPr>
  <p:slideViewPr>
    <p:cSldViewPr snapToGrid="0">
      <p:cViewPr varScale="1">
        <p:scale>
          <a:sx n="81" d="100"/>
          <a:sy n="81" d="100"/>
        </p:scale>
        <p:origin x="-2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81A0F8-042E-4168-8745-9E7970C4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73DF866-D5FC-4D7C-A4DB-0B621EEC0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6E1C17-E1FA-4452-9C0D-4E423E86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04F5-B8DC-4DC7-9AD7-47FA44F9F92E}" type="datetimeFigureOut">
              <a:rPr lang="ru-RU" smtClean="0"/>
              <a:pPr/>
              <a:t>28.03.22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1CE470-BE45-4F6C-BFC0-C2C94C8F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1B98AC-C220-41B9-AE60-9E343155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3E73-41D6-4D64-B3AB-4B4C3FEE7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2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050EB9-53E6-4C9D-864B-AC9DBBB2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3D3234-41BB-473E-ADDE-994CA6CEA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EF64C8-16F0-4A0C-B154-AE78F36C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04F5-B8DC-4DC7-9AD7-47FA44F9F92E}" type="datetimeFigureOut">
              <a:rPr lang="ru-RU" smtClean="0"/>
              <a:pPr/>
              <a:t>28.03.22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B8A7C8-784B-4A33-A449-08D3D633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D94F10-2402-4FF2-B5D8-F4BBB129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3E73-41D6-4D64-B3AB-4B4C3FEE7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FBD0C70-FBB2-4278-BA21-8AC3B3387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C004A24-3CC1-49DB-B1C9-867CFBB4F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065DCFC-029B-4A66-99A2-481C2BCF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04F5-B8DC-4DC7-9AD7-47FA44F9F92E}" type="datetimeFigureOut">
              <a:rPr lang="ru-RU" smtClean="0"/>
              <a:pPr/>
              <a:t>28.03.22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51507A-1654-4638-B6DF-27ACBE67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107E5E-F800-4159-84F7-80BCE773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3E73-41D6-4D64-B3AB-4B4C3FEE7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7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043D2C-0BA9-4A9B-88BA-3ADDAFD4C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5615218-547D-4CA8-B2AC-1F9D3FF5C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542AD-AFF3-4A93-BC38-97DD315C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04F5-B8DC-4DC7-9AD7-47FA44F9F92E}" type="datetimeFigureOut">
              <a:rPr lang="ru-RU" smtClean="0"/>
              <a:pPr/>
              <a:t>28.03.22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CF9A53-7792-4A56-A8D3-1A2FBC16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423B47-D15B-4CD5-9CD8-67750738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3E73-41D6-4D64-B3AB-4B4C3FEE7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7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ABBB87-BCA5-4D81-8899-2E9F9862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18DA56-80C8-43E5-BAA1-98C6AD89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F2B17D-C010-42E4-A452-6A2B708B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04F5-B8DC-4DC7-9AD7-47FA44F9F92E}" type="datetimeFigureOut">
              <a:rPr lang="ru-RU" smtClean="0"/>
              <a:pPr/>
              <a:t>28.03.22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D7E295-C246-43EE-B589-B8187DA12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A82760-7232-40EE-8D5F-45B35BB5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3E73-41D6-4D64-B3AB-4B4C3FEE7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9DFB00-9748-4844-96E7-D98663A9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8954DD-F420-407B-B1AC-DB174AAEB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4C3AE95-35CD-48CE-AC86-D3F7E60E8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3D07B7F-CCD6-43EF-AC50-ECD2E76B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04F5-B8DC-4DC7-9AD7-47FA44F9F92E}" type="datetimeFigureOut">
              <a:rPr lang="ru-RU" smtClean="0"/>
              <a:pPr/>
              <a:t>28.03.22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7D6F4A9-E0A2-4971-8DE2-223E41E1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DF2EBFD-E291-41D5-B465-DB8433B9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3E73-41D6-4D64-B3AB-4B4C3FEE7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7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494EEE-047E-48BC-BC92-F31E3B4E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81D5EE-ECAE-485D-93B4-969FECC6C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71B4051-C669-4D5C-9AEB-B41E95B88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4DF7657-D73F-4356-B6F7-BF5B37704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478DA4D-6EC1-40F4-9C90-BA450EE85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D0E3A1C-01DE-4E7E-A8E7-7F2DC8E1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04F5-B8DC-4DC7-9AD7-47FA44F9F92E}" type="datetimeFigureOut">
              <a:rPr lang="ru-RU" smtClean="0"/>
              <a:pPr/>
              <a:t>28.03.22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B3E2E43-F9ED-4A9C-87CE-BA84E710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96D6B05-35C5-4246-8076-C38911AF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3E73-41D6-4D64-B3AB-4B4C3FEE7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0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ACCE93-F9B0-46EF-99E8-DF9DA2CE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61DD8BD-58BA-436C-A23F-2FC83869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04F5-B8DC-4DC7-9AD7-47FA44F9F92E}" type="datetimeFigureOut">
              <a:rPr lang="ru-RU" smtClean="0"/>
              <a:pPr/>
              <a:t>28.03.22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66891F3-DFE5-41ED-88B2-2CC92E12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42FB847-7368-4177-BCD8-07C2A65E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3E73-41D6-4D64-B3AB-4B4C3FEE7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0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8C688FE-01DD-4B26-B9B1-2B38A204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04F5-B8DC-4DC7-9AD7-47FA44F9F92E}" type="datetimeFigureOut">
              <a:rPr lang="ru-RU" smtClean="0"/>
              <a:pPr/>
              <a:t>28.03.22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352DC88-69FD-480C-93B3-5461D85F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55BE25E-7F71-47B5-AF93-81AE2E74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3E73-41D6-4D64-B3AB-4B4C3FEE7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2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3DC716-4E82-43B2-B336-C62FB686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F5E0F0-E12C-4483-B054-C8CA00FB1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AAB4CE4-7D42-44AB-A6F4-1EF1FEB6E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CDC91BD-6253-4A1D-A103-E43D87AB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04F5-B8DC-4DC7-9AD7-47FA44F9F92E}" type="datetimeFigureOut">
              <a:rPr lang="ru-RU" smtClean="0"/>
              <a:pPr/>
              <a:t>28.03.22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87F4902-A0D4-430E-808D-C4F93C38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4C543A9-85B2-43F3-9EB1-44923928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3E73-41D6-4D64-B3AB-4B4C3FEE7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5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8FFF8C-728F-4EB4-BD95-5C5EB641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18E75B3-A69A-4906-8B5A-4A3B1BEDE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90E0E58-7D1A-4165-9797-A44A93A82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E1F7B0-CD82-4AD8-A2B1-0B51519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04F5-B8DC-4DC7-9AD7-47FA44F9F92E}" type="datetimeFigureOut">
              <a:rPr lang="ru-RU" smtClean="0"/>
              <a:pPr/>
              <a:t>28.03.22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6292E94-C212-4FED-8733-B4076511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E41F4C8-C70D-470E-A86E-EC3C65FA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3E73-41D6-4D64-B3AB-4B4C3FEE7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4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49AFAA-FCCD-4F41-BE8E-125C13F8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B88AC87-E4B6-4E20-89DA-84E18B6DD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D4F561-BB0E-482C-9E4D-72FC5B3AA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04F5-B8DC-4DC7-9AD7-47FA44F9F92E}" type="datetimeFigureOut">
              <a:rPr lang="ru-RU" smtClean="0"/>
              <a:pPr/>
              <a:t>28.03.22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77C590-B9CE-46A7-A8CB-8B28851E3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F843D4-A3BD-47B7-96C2-5C48111BC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3E73-41D6-4D64-B3AB-4B4C3FEE7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0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B8982D-53B3-441E-8DFE-65D01A8347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A380F64-DEC5-443A-AA71-AB761B5DBF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51C9281-7649-44AA-8335-FDE242A09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376688A-6296-4445-BE29-EE88657A0CB0}"/>
              </a:ext>
            </a:extLst>
          </p:cNvPr>
          <p:cNvSpPr txBox="1"/>
          <p:nvPr/>
        </p:nvSpPr>
        <p:spPr>
          <a:xfrm>
            <a:off x="1557663" y="398465"/>
            <a:ext cx="7675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МНОГОФУНКЦИОНАЛЬНОЕ ДИДАКТИЧЕСКОЕ ПОСОБИЕ</a:t>
            </a:r>
            <a:endParaRPr lang="ru-RU" sz="32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«ЦВЕТИК –СЕМИЦВЕТИК</a:t>
            </a:r>
            <a:r>
              <a:rPr lang="ru-RU" sz="3200" i="1" dirty="0">
                <a:solidFill>
                  <a:srgbClr val="7030A0"/>
                </a:solidFill>
              </a:rPr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F259F9E-F173-4666-A827-A91AB62ED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96" y="2149898"/>
            <a:ext cx="4718108" cy="471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2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15793B-2205-460A-BC51-59C8C0AFA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75" y="-56753"/>
            <a:ext cx="12382150" cy="6971506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48BB461-0B4D-4ACF-8DAF-97B232317A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46" y="2567031"/>
            <a:ext cx="3699545" cy="40143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7622C89-645A-4515-A98A-495D41A90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2" y="2564772"/>
            <a:ext cx="5732477" cy="40143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DEDB3D-52D2-4FBC-A707-15FF79B07C6B}"/>
              </a:ext>
            </a:extLst>
          </p:cNvPr>
          <p:cNvSpPr txBox="1"/>
          <p:nvPr/>
        </p:nvSpPr>
        <p:spPr>
          <a:xfrm>
            <a:off x="570451" y="65114"/>
            <a:ext cx="10125512" cy="177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с прищепками «Чей хвост»</a:t>
            </a:r>
            <a:endParaRPr lang="ru-RU" sz="32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Закрепление  знания о животных, развивать память, мышление, внимание и мелкую моторику рук.</a:t>
            </a:r>
            <a:endParaRPr lang="ru-RU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15793B-2205-460A-BC51-59C8C0AFA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150" cy="6971506"/>
          </a:xfr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DD95C4-AB4B-43F5-811D-47EEA2C79495}"/>
              </a:ext>
            </a:extLst>
          </p:cNvPr>
          <p:cNvSpPr txBox="1"/>
          <p:nvPr/>
        </p:nvSpPr>
        <p:spPr>
          <a:xfrm>
            <a:off x="352338" y="234892"/>
            <a:ext cx="11610363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6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«Найди тень»</a:t>
            </a:r>
            <a:endParaRPr lang="ru-RU" sz="36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36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находить заданные силуэты</a:t>
            </a:r>
            <a:r>
              <a:rPr lang="ru-RU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FF52BF2-08D1-4E86-A461-522A8C148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3" y="2115466"/>
            <a:ext cx="3959603" cy="42783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D6159A5-7E39-4D95-8505-E250DCA45E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94" y="1915443"/>
            <a:ext cx="3805806" cy="38645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C204E7E-F326-4ABE-B7B7-D18E77485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09" y="2418783"/>
            <a:ext cx="3844953" cy="44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7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15793B-2205-460A-BC51-59C8C0AFA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150" cy="6971506"/>
          </a:xfr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DFD1C5-2F70-4340-9F89-99FB6CCB76EF}"/>
              </a:ext>
            </a:extLst>
          </p:cNvPr>
          <p:cNvSpPr txBox="1"/>
          <p:nvPr/>
        </p:nvSpPr>
        <p:spPr>
          <a:xfrm>
            <a:off x="293616" y="0"/>
            <a:ext cx="11568418" cy="2141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БЛОК« ВРЕМЕНА ГОДА»</a:t>
            </a:r>
            <a:r>
              <a:rPr lang="ru-RU" sz="2800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Признаки времен года»</a:t>
            </a:r>
            <a:endParaRPr lang="ru-RU" sz="2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–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закрепление знания детей о временах года, их признаках; систематизировать представления детей о цикличности времен года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1F21F61-A8EC-457C-8B96-3CB8F58F0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6" y="2695595"/>
            <a:ext cx="4060270" cy="30340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B19917B-9990-49A3-B828-A73554517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39" y="2239860"/>
            <a:ext cx="3619848" cy="34898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A6762B1-BEC3-4C6A-91FC-8AA5C14E5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21" y="2468776"/>
            <a:ext cx="3619848" cy="34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15793B-2205-460A-BC51-59C8C0AFA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150" cy="6971506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2C1E2C1-647F-46AC-BF0D-CE03C15DC623}"/>
              </a:ext>
            </a:extLst>
          </p:cNvPr>
          <p:cNvSpPr txBox="1"/>
          <p:nvPr/>
        </p:nvSpPr>
        <p:spPr>
          <a:xfrm>
            <a:off x="480969" y="56022"/>
            <a:ext cx="11039912" cy="2525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«ЗНАЕМ СКАЗКИ»</a:t>
            </a:r>
            <a:endParaRPr lang="ru-RU" sz="2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«Кто за кем»</a:t>
            </a:r>
            <a:endParaRPr lang="ru-RU" sz="2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Закрепление  знаний содержания сказки «Репка». Учить детей запоминать последовательность действий.</a:t>
            </a:r>
            <a:endParaRPr lang="ru-RU" sz="28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2BC65BB-A3E9-4C74-AA22-87D921B27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706" y="2057052"/>
            <a:ext cx="4098023" cy="47929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5F63121-B4E3-4852-9D0B-79946BDD71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99" y="2344841"/>
            <a:ext cx="4059397" cy="42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6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15793B-2205-460A-BC51-59C8C0AFA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150" cy="6971506"/>
          </a:xfr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8850949-3227-40E3-9C6E-FDE3C9E2F959}"/>
              </a:ext>
            </a:extLst>
          </p:cNvPr>
          <p:cNvSpPr txBox="1"/>
          <p:nvPr/>
        </p:nvSpPr>
        <p:spPr>
          <a:xfrm>
            <a:off x="-92740" y="-57056"/>
            <a:ext cx="12382149" cy="2253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«ОВОЩИ И ФРУКТЫ»</a:t>
            </a:r>
            <a:endParaRPr lang="ru-RU" sz="24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«Готовим </a:t>
            </a:r>
            <a:r>
              <a:rPr lang="ru-RU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суп.Готовим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компот»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Закрепление знаний у детей об овощах, фруктах ягодах, правильного называния, умений классифицировать их и пользоваться обобщающими понятиями «овощи», «фрукты», «ягоды».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83360E5-5274-48F9-9A5E-8ED7CC0D2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9960"/>
            <a:ext cx="3607266" cy="35260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8150EE2-F304-4A80-8FB3-B46621EC89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611" y="2109960"/>
            <a:ext cx="3386798" cy="35988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C500745-0AA3-4EC9-ACEB-7195B30ABE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24" y="2547565"/>
            <a:ext cx="2393216" cy="376514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2389463-D928-456B-BA6C-8B4002745D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18" y="2547565"/>
            <a:ext cx="2393216" cy="37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5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15793B-2205-460A-BC51-59C8C0AFA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150" cy="6971506"/>
          </a:xfr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41F824-B3AE-4E0D-979D-13888A198E49}"/>
              </a:ext>
            </a:extLst>
          </p:cNvPr>
          <p:cNvSpPr txBox="1"/>
          <p:nvPr/>
        </p:nvSpPr>
        <p:spPr>
          <a:xfrm>
            <a:off x="1" y="161381"/>
            <a:ext cx="12030107" cy="143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с фонариком «Какое мороженое</a:t>
            </a:r>
            <a:r>
              <a:rPr lang="ru-RU" sz="28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800"/>
              </a:spcAft>
            </a:pPr>
            <a:r>
              <a:rPr lang="ru-RU" sz="2800" i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Цель:Закрепить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названия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фруктов; </a:t>
            </a: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развивать внимание, память</a:t>
            </a:r>
            <a:r>
              <a:rPr lang="ru-RU" sz="28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B042B0F-A773-4FAE-A9D1-E6F27A9EC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2" y="1668900"/>
            <a:ext cx="3861733" cy="28480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686F0AA-D39C-4CE9-AF5E-6B6F73674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62" y="2306972"/>
            <a:ext cx="3545746" cy="28480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30EF228-F638-41C7-A359-2823ACFF69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43" y="1791981"/>
            <a:ext cx="3309529" cy="26019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0A8C9E0-88C7-4EC5-A225-AE2E46024B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08" y="4512830"/>
            <a:ext cx="3014601" cy="23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4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15793B-2205-460A-BC51-59C8C0AFA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150" cy="6971506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D2BF7C-3F20-4910-84CC-89B438C79222}"/>
              </a:ext>
            </a:extLst>
          </p:cNvPr>
          <p:cNvSpPr txBox="1"/>
          <p:nvPr/>
        </p:nvSpPr>
        <p:spPr>
          <a:xfrm>
            <a:off x="2713838" y="165300"/>
            <a:ext cx="6379828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«ПРОТИВОПОЛОЖНОСТИ»</a:t>
            </a:r>
            <a:endParaRPr lang="ru-RU" sz="2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295" y="529389"/>
            <a:ext cx="10287000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Игра«Один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-много» </a:t>
            </a:r>
            <a:endParaRPr lang="ru-RU" sz="2400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игры: развитие способности  различать количество предметов (один - много),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ответе пользоваться словами «один», «много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74" y="3226520"/>
            <a:ext cx="3301887" cy="27188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6" y="3226520"/>
            <a:ext cx="3470031" cy="277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9938" y="1738409"/>
            <a:ext cx="10855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«Большой-маленький»</a:t>
            </a:r>
          </a:p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развитие способности различать предметы по величине, делить на большие и маленькие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464998" y="2836997"/>
            <a:ext cx="3204429" cy="316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93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>
            <a:extLst>
              <a:ext uri="{FF2B5EF4-FFF2-40B4-BE49-F238E27FC236}">
                <a16:creationId xmlns="" xmlns:a16="http://schemas.microsoft.com/office/drawing/2014/main" id="{35199751-DDCF-4ACB-BB08-F0217B6E0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95083"/>
          </a:xfr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ABB8584-C557-4312-8684-4482EAD90A42}"/>
              </a:ext>
            </a:extLst>
          </p:cNvPr>
          <p:cNvSpPr/>
          <p:nvPr/>
        </p:nvSpPr>
        <p:spPr>
          <a:xfrm>
            <a:off x="86687" y="2046915"/>
            <a:ext cx="11526528" cy="1373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</a:t>
            </a:r>
            <a:endParaRPr lang="ru-RU" sz="80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48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15793B-2205-460A-BC51-59C8C0AFA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753"/>
            <a:ext cx="12668435" cy="6971506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DD385C9-8299-4C17-9DB4-8F64FCBB5421}"/>
              </a:ext>
            </a:extLst>
          </p:cNvPr>
          <p:cNvSpPr txBox="1"/>
          <p:nvPr/>
        </p:nvSpPr>
        <p:spPr>
          <a:xfrm>
            <a:off x="435359" y="115409"/>
            <a:ext cx="11756641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4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познавательной активности, психических процессов, речи,</a:t>
            </a:r>
            <a:endParaRPr lang="ru-RU" sz="4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4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мелкой моторики </a:t>
            </a:r>
            <a:endParaRPr lang="ru-RU" sz="4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7FDC3E-F477-4984-8A6B-3A9E10DC3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59" y="2398865"/>
            <a:ext cx="5015882" cy="41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5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15793B-2205-460A-BC51-59C8C0AFA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753"/>
            <a:ext cx="12668435" cy="6971506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DD385C9-8299-4C17-9DB4-8F64FCBB5421}"/>
              </a:ext>
            </a:extLst>
          </p:cNvPr>
          <p:cNvSpPr txBox="1"/>
          <p:nvPr/>
        </p:nvSpPr>
        <p:spPr>
          <a:xfrm>
            <a:off x="435359" y="115409"/>
            <a:ext cx="1175664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Цветной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картон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Предметные картинки 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Принтер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Ламинатор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Бумага для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ламинирования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Липучки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Ножницы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7FDC3E-F477-4984-8A6B-3A9E10DC3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003" y="519148"/>
            <a:ext cx="5015882" cy="41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15793B-2205-460A-BC51-59C8C0AFA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717" y="-267317"/>
            <a:ext cx="13807736" cy="6971506"/>
          </a:xfr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FAB7951-12A5-4DED-8BF6-845F553AC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1" y="0"/>
            <a:ext cx="5372362" cy="36902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BDC5A84-A571-4F5A-99C8-BFF53E3267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9" y="-10921"/>
            <a:ext cx="4881346" cy="36902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CB4F9F7-E275-4C05-AB40-7358595BF2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1" y="3788587"/>
            <a:ext cx="5372362" cy="2860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9" y="3788587"/>
            <a:ext cx="4881346" cy="276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8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15793B-2205-460A-BC51-59C8C0AFA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" y="0"/>
            <a:ext cx="12159842" cy="6971506"/>
          </a:xfr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A7A7BB8-8522-4E77-89C5-3EB5CA00E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1259" y="973233"/>
            <a:ext cx="4767376" cy="60072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23929D9-8D29-4710-BD3B-45101C2BE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2" y="1677879"/>
            <a:ext cx="2681194" cy="39172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A9F3155-F13E-4351-9C83-9A75A97F9F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61" y="1090944"/>
            <a:ext cx="2920907" cy="45818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4695" y="351693"/>
            <a:ext cx="11610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Чтобы повысить мотивацию и интерес к занятиям, можно предложить детям помочь персонажам.</a:t>
            </a:r>
          </a:p>
        </p:txBody>
      </p:sp>
    </p:spTree>
    <p:extLst>
      <p:ext uri="{BB962C8B-B14F-4D97-AF65-F5344CB8AC3E}">
        <p14:creationId xmlns:p14="http://schemas.microsoft.com/office/powerpoint/2010/main" val="152156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15793B-2205-460A-BC51-59C8C0AFA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1506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6A41A5B-D982-4C5F-86A0-C97992D2F766}"/>
              </a:ext>
            </a:extLst>
          </p:cNvPr>
          <p:cNvSpPr txBox="1"/>
          <p:nvPr/>
        </p:nvSpPr>
        <p:spPr>
          <a:xfrm>
            <a:off x="303421" y="166965"/>
            <a:ext cx="9497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блок «Семь цветов радуги»</a:t>
            </a:r>
          </a:p>
          <a:p>
            <a:r>
              <a:rPr lang="ru-RU" sz="5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блок  «Знаем животных»</a:t>
            </a:r>
          </a:p>
          <a:p>
            <a:r>
              <a:rPr lang="ru-RU" sz="5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блок «Времена года»</a:t>
            </a:r>
          </a:p>
          <a:p>
            <a:r>
              <a:rPr lang="ru-RU" sz="5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блок «Знаем сказки»</a:t>
            </a:r>
          </a:p>
          <a:p>
            <a:r>
              <a:rPr lang="ru-RU" sz="5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блок «Овощи фрукты»</a:t>
            </a:r>
          </a:p>
          <a:p>
            <a:r>
              <a:rPr lang="ru-RU" sz="5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блок «Противоположности»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70C99A9-F4E7-41BE-9EBA-D7DE14837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11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71" y="75108"/>
            <a:ext cx="3596509" cy="50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15793B-2205-460A-BC51-59C8C0AFA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1506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508DE4-48CC-4ABD-BCBC-F500325DEF8E}"/>
              </a:ext>
            </a:extLst>
          </p:cNvPr>
          <p:cNvSpPr txBox="1"/>
          <p:nvPr/>
        </p:nvSpPr>
        <p:spPr>
          <a:xfrm>
            <a:off x="1115736" y="-53545"/>
            <a:ext cx="10553350" cy="2405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БЛОК»СЕМЬ ЦВЕТОВ РАДУГИ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«Собери-цветок»</a:t>
            </a:r>
            <a:endParaRPr lang="ru-RU" sz="3200" i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Способствовать развитию мелкой моторики руки, запоминанию основных цветов.</a:t>
            </a:r>
            <a:endParaRPr lang="ru-RU" sz="3200" i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9439A95-D34D-41C2-8F12-3D0B15658B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3" y="2325761"/>
            <a:ext cx="3136609" cy="41821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AA06DB4-496E-4620-A4D1-9B29D79667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56" y="2557561"/>
            <a:ext cx="3136609" cy="41821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E6635D9-B443-4E6A-94B3-652CB552F3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76" y="2557561"/>
            <a:ext cx="3515555" cy="41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15793B-2205-460A-BC51-59C8C0AFA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1506"/>
          </a:xfr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0C8F0B-8659-4ED4-9A2E-6D0A65555959}"/>
              </a:ext>
            </a:extLst>
          </p:cNvPr>
          <p:cNvSpPr txBox="1"/>
          <p:nvPr/>
        </p:nvSpPr>
        <p:spPr>
          <a:xfrm>
            <a:off x="453007" y="164249"/>
            <a:ext cx="10956022" cy="177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«Спрячь бабочку»</a:t>
            </a:r>
            <a:endParaRPr lang="ru-RU" sz="32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 обогащать словарь детей, закрепить знания детей о цветах, закреплять понятие «такая же», «такой же»</a:t>
            </a:r>
            <a:endParaRPr lang="ru-RU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6520986-0577-41F9-ACB1-3C4D02767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13" y="2234246"/>
            <a:ext cx="3590489" cy="44170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2269818-9192-45BF-B546-F01D3E1C7D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2147" r="1631" b="-8211"/>
          <a:stretch/>
        </p:blipFill>
        <p:spPr>
          <a:xfrm>
            <a:off x="763397" y="2839009"/>
            <a:ext cx="5092119" cy="33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6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15793B-2205-460A-BC51-59C8C0AFA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150" cy="6971506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8B973F7-5BC0-4AE0-B707-912B6827A2BC}"/>
              </a:ext>
            </a:extLst>
          </p:cNvPr>
          <p:cNvSpPr txBox="1"/>
          <p:nvPr/>
        </p:nvSpPr>
        <p:spPr>
          <a:xfrm>
            <a:off x="1048624" y="151002"/>
            <a:ext cx="10930855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«ЗНАЕМ ЖИВОТНЫХ»</a:t>
            </a:r>
            <a:endParaRPr lang="ru-RU" sz="3200" dirty="0">
              <a:solidFill>
                <a:srgbClr val="1F4E7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32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«Кто что ест»</a:t>
            </a:r>
            <a:endParaRPr lang="ru-RU" sz="32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закрепление первичных представлений о том, какую пищу употребляют домашние и дикие животные.</a:t>
            </a:r>
            <a:endParaRPr lang="ru-RU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BEAD30F-365B-4F59-9D58-FB2F1A61F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09" y="2569291"/>
            <a:ext cx="5369291" cy="40269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8BD70C8-0C1D-49AC-8FB2-6C0B369A4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2" y="2569290"/>
            <a:ext cx="6193872" cy="40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14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EFEFE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312</Words>
  <Application>Microsoft Office PowerPoint</Application>
  <PresentationFormat>Произвольный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Дима</cp:lastModifiedBy>
  <cp:revision>16</cp:revision>
  <dcterms:created xsi:type="dcterms:W3CDTF">2022-03-26T08:20:39Z</dcterms:created>
  <dcterms:modified xsi:type="dcterms:W3CDTF">2022-03-27T18:45:38Z</dcterms:modified>
</cp:coreProperties>
</file>