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</p:sldMasterIdLst>
  <p:sldIdLst>
    <p:sldId id="256" r:id="rId10"/>
    <p:sldId id="290" r:id="rId11"/>
    <p:sldId id="287" r:id="rId12"/>
    <p:sldId id="277" r:id="rId13"/>
    <p:sldId id="258" r:id="rId14"/>
    <p:sldId id="296" r:id="rId15"/>
    <p:sldId id="273" r:id="rId16"/>
    <p:sldId id="278" r:id="rId17"/>
    <p:sldId id="282" r:id="rId18"/>
    <p:sldId id="297" r:id="rId19"/>
    <p:sldId id="298" r:id="rId20"/>
    <p:sldId id="288" r:id="rId21"/>
    <p:sldId id="285" r:id="rId22"/>
    <p:sldId id="286" r:id="rId23"/>
    <p:sldId id="260" r:id="rId24"/>
    <p:sldId id="274" r:id="rId25"/>
    <p:sldId id="276" r:id="rId26"/>
    <p:sldId id="275" r:id="rId27"/>
    <p:sldId id="289" r:id="rId28"/>
    <p:sldId id="280" r:id="rId29"/>
    <p:sldId id="281" r:id="rId30"/>
    <p:sldId id="299" r:id="rId31"/>
    <p:sldId id="272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94" autoAdjust="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E82CEE-AE21-4B98-A23F-44FDC14DA8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02420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A93BFA-B851-450E-9873-0FBC523662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37335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342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F174DE-C1A0-435F-B152-5D03058842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8923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BD78E6-EFF9-4A5E-8B49-6F1658E297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15946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41AFC6-3691-40CC-9A86-0E7B9573BB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723788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2183A3-1680-4A70-A5AA-D14F6D42CF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406383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2423AD-ADC3-40F5-90FC-C8B35860BB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43141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D51320-44B4-475A-A2F5-72A54C1D95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856833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0A7CE5-A22E-4F43-8A35-2C32B5E927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932447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072BE2-E557-443B-9249-3A9C57DB32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688281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9D8F74-683F-4C4B-8BA9-0670F1FC90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08825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9C3538-86B8-4276-A373-BEAB687846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842451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4160BE-40A9-42B4-915F-2FC27964F1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692252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C83CB3-5CB7-4E3D-9274-D175D71FCF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928118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342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1CE185-EBA0-4CA0-B290-39D87DA2D5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026299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A9531C-2A0D-41E8-8E94-124BDB2359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367255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FB507C-4117-4411-AF0C-46B2DD5087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390568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9FD09A-72F4-4A0E-92ED-8ECAD4B2AD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341765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90600" y="2667000"/>
            <a:ext cx="3810000" cy="3459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0" y="2667000"/>
            <a:ext cx="3810000" cy="3459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369F9A-1279-4E90-8DE9-34166086B5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30188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7A722B-DDCC-4006-AA72-FF289775DA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381612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81CAC3-0444-49C5-84DA-024B568CB8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45421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0DD21F-D905-469D-9E3A-15B84B8ADB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81952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897D2C-44D7-4B5B-9A90-2EE10F640B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671066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21222B-8FF5-43F2-8F4E-F1A94F3324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770107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0E8484-2D87-460E-A904-8182F43D4D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223892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E2962E-E09F-494A-8E11-D95E5F41C9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88988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34200" y="1295400"/>
            <a:ext cx="2057400" cy="4830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1295400"/>
            <a:ext cx="6019800" cy="4830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8DD7EA-423B-4ED6-A59F-9976526828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751191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C0851E-AC24-4AA5-B27E-1698CE6FD3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667171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9CE6A6-62C4-48D8-8B72-CE85026587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051812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4930D0-892D-4758-A0B3-6C120401B5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625252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06BE96-6A1B-4A8A-AA6B-2738A3158E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722368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398D00-386D-4BF8-BE15-EE516B799B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715342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C7D218-5767-4645-BDBC-3E3015E662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65777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1BB947-2584-473F-A6EE-AE7EA6D268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924602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4A3B90-4891-4690-A0DE-403BDC2C66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340987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0E7402-04CA-4396-A475-8C21CFA493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435910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F00833-6C5F-4A34-9ADC-1469B040DC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542752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AA4F22-B174-4216-AF14-47F978E6F0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124272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342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5C46D0-9DFE-41DF-83E7-CB54202F11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638312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FEDAA9-04CD-4E85-9448-ED282ADE01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845553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AB2CA5-F93D-4988-9B6F-6139FEBB91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527356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04FF6E-37DE-4236-B06E-76F40D2435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346702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F790E6-5F65-4961-97EA-E244E796ED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473140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C2FE45-CB6C-447C-ACF7-51F00295AE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36844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ECE20C-EC19-4CE5-A178-0D13E22AA3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0953714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3E60A1-DDDA-4E26-ACF8-03B924CB2B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5527688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557020-A602-4923-9206-90AF3DADA7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483171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2D6821-B70C-49D1-B849-FE11532321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347664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DFD5D1-3CCC-4903-AF34-12467B8ECC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811997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0C844F-8B39-4C79-9E4A-A1C6E0D01C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238859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10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F6E4C6-3553-40E5-AAD3-D804E2D838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3673907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2A0A90-26B1-426D-BFD4-01A032D139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6427061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E5F32D-71A4-494F-A22F-26B4385AE6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3026615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D3EE71-B554-49E5-998B-E8157E8FE1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4712890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90600" y="2667000"/>
            <a:ext cx="3810000" cy="3459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0" y="2667000"/>
            <a:ext cx="3810000" cy="3459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4846B9-FBC3-4EC3-92F1-E58EFA0534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01729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B5C3B6-8135-4B07-A3B6-2E8F81A2F7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8103397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B93EE9-EA31-4EA5-8190-9308A7650C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8407608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D3EAE3-FB63-4402-A37C-4E2FB7D5E7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6180859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59B177-2671-41F4-84AB-42254BE16B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5423587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C2B88A-4B86-4A38-B273-BF16C6BB3C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1344608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02CBB5-FC15-4104-9538-23369EF571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8407661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7E3C95-07C0-4AD1-9B9C-87295EAFC3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69224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34200" y="1295400"/>
            <a:ext cx="2057400" cy="4830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1295400"/>
            <a:ext cx="6019800" cy="4830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3ECE61-7D1D-4B7B-984D-016CCD3F69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0238735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6CC837-A4B7-4A16-B61C-482FB039A3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2091378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E2A102-2A00-4D44-9157-ED1C4B8D1D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0253202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E3D3C1-6360-4D73-9DB5-B4B0DF6BE2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67218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EDC5AF-2C8C-4A09-84C5-8AD4C0D3F8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5413271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A176DC-45AC-4B95-B265-4F1CF36708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7170811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537A3D-CB21-4A44-B25C-311A89C1F6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8600762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52DCBE-8788-4856-816E-52F5EE0AB2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9949231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0D6477-490A-42BA-8734-2D6C8217FD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9518225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053775-2CCD-4D64-9C4C-6BF8D1272B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0298988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3BFD19-2BF7-4CA2-B677-13636DB2E1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5340026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6337C-D744-4D78-ADA7-7F4C5DEF7B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597568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342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D448BB-12D3-401F-8C83-9181462EFA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7530851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C07CD9-8655-43DF-BF42-04BEEE214B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2978048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BC2388-BA02-46AA-A41B-22B66472E5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70113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6A29D9-D198-49A4-84AC-7F2A2CAADF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0980882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F5E14E-8C1C-4A33-9AC9-F316DA31B2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492552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A63FDC-3D39-42D9-AB5E-8EFEA26E11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7102405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05E76A-709C-485E-BC36-EDA6832229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6233617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2B5913-0A81-46D1-9AB7-B20773768B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052962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48242C-E603-40AE-99A6-980FB68BCF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7209728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59E3F8-0357-41AE-8CC9-D8DEDD4C98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8996670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AF6ADA-3BF7-475D-96B9-D6D0ECBB97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6799171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F5794F-BE07-40BC-AFA2-CFBC302E94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9094620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342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157D91-6C67-4AC4-B3C8-7D7CE1A255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469345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CE1233-17EB-4F4B-A770-E3AB570110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37018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1EEF7E-CD8B-427E-99FF-DACCD68FAF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0933373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D23D56-182C-48EA-A6E6-A8347D0714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6109557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7294A5-B23A-4089-81F7-02643CB3A2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2062335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90600" y="2667000"/>
            <a:ext cx="3810000" cy="3459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0" y="2667000"/>
            <a:ext cx="3810000" cy="3459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E128A3-6C6F-42EF-926C-1D89BA6C26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4416229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A67370-15DE-4912-8056-C8BB7CB272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4289373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449708-3096-4D91-9BB8-AE38861FE4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695499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FA118C-2689-4F26-93B9-16B6BC79CA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4316368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19B69E-F7FC-45FA-BC0B-4E9BD26FB3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546104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96E408-32AD-4582-A82E-2BA859FFEC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7806927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12F0CB-8564-4649-B632-7283305314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6382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34200" y="1295400"/>
            <a:ext cx="2057400" cy="4830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1295400"/>
            <a:ext cx="6019800" cy="4830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AD8EA2-68D6-4993-A8F0-17BA0C5BD8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2772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26CA717-BAD7-4B70-B172-66698AF8000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29A73E9-B99F-46E1-9BC3-83298189282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2954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667000"/>
            <a:ext cx="7772400" cy="345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2005689-E8AE-40E8-87E9-2A8B614E391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9E5EA16-E4B0-4211-BDB3-EF3696C794C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D1E72E8-AFF0-4F38-B6A3-AAB7C6F3BC4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2954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667000"/>
            <a:ext cx="7772400" cy="345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488F0ED-9AD0-4A8C-BEAE-66C47A0823D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43686A8-BCC5-422A-BE3D-FBAC3675BB6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56B637F-5FC4-4936-A1DF-F02C0FA68F5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2954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667000"/>
            <a:ext cx="7772400" cy="345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3F6F2FB-4257-44D7-BC7F-48F8493531F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Users\123\Desktop\&#1086;&#1090;&#1082;&#1088;%20&#1079;&#1072;&#1085;&#1103;&#1090;&#1080;&#1077;%202\&#1050;&#1072;&#1082;%20&#1087;&#1080;&#1090;&#1072;&#1077;&#1090;&#1089;&#1103;%20&#1089;&#1080;&#1085;&#1080;&#1081;%20&#1082;&#1080;&#1090;.mp4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Users\123\Desktop\&#1086;&#1090;&#1082;&#1088;%20&#1079;&#1072;&#1085;&#1103;&#1090;&#1080;&#1077;%202\&#1050;&#1072;&#1087;&#1080;&#1090;&#1072;&#1085;%20&#1050;&#1088;&#1072;&#1073;_%20&#1056;&#1072;&#1079;&#1084;&#1080;&#1085;&#1082;&#1072;%20(&#1092;&#1080;&#1079;&#1084;&#1080;&#1085;&#1091;&#1090;&#1082;&#1072;%20&#1076;&#1083;&#1103;%20&#1076;&#1077;&#1090;&#1077;&#1081;).mp4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123\Desktop\&#1086;&#1090;&#1082;&#1088;%20&#1079;&#1072;&#1085;&#1103;&#1090;&#1080;&#1077;%202\&#1052;&#1086;&#1088;&#1089;&#1082;&#1086;&#1081;%20&#1095;&#1077;&#1088;&#1090;%20_%20&#1059;&#1076;&#1080;&#1083;&#1100;&#1097;&#1080;&#1082;%20_%20&#1042;&#1087;&#1077;&#1088;&#1074;&#1099;&#1077;%20&#1079;&#1072;&#1089;&#1085;&#1103;&#1090;%20&#1085;&#1072;%20&#1082;&#1072;&#1084;&#1077;&#1088;&#1091;.mp4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Users\123\Desktop\&#1086;&#1090;&#1082;&#1088;%20&#1079;&#1072;&#1085;&#1103;&#1090;&#1080;&#1077;%202\&#1052;&#1086;&#1088;&#1089;&#1082;&#1086;&#1081;%20&#1050;&#1086;&#1085;&#1077;&#1082;%20-%20&#1080;&#1085;&#1090;&#1077;&#1088;&#1077;&#1089;&#1085;&#1099;&#1077;%20&#1092;&#1072;&#1082;&#1090;&#1099;.mp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476672"/>
            <a:ext cx="7772400" cy="147002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Мир Морского царя</a:t>
            </a:r>
            <a:endParaRPr lang="ru-RU" sz="6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988840"/>
            <a:ext cx="6784754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Как питается синий кит.mp4">
            <a:hlinkClick r:id="" action="ppaction://media"/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57224" y="357166"/>
            <a:ext cx="8072494" cy="5572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Капитан Краб_ Разминка (физминутка для детей).mp4">
            <a:hlinkClick r:id="" action="ppaction://media"/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14348" y="428604"/>
            <a:ext cx="7929618" cy="59293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229600" cy="4440246"/>
          </a:xfrm>
        </p:spPr>
        <p:txBody>
          <a:bodyPr/>
          <a:lstStyle/>
          <a:p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2 Этаж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0" y="5143512"/>
            <a:ext cx="8229600" cy="982651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52606" y="344198"/>
            <a:ext cx="1473307" cy="1072171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Акула</a:t>
            </a:r>
            <a:endParaRPr lang="ru-RU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4294967295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14" y="107549"/>
            <a:ext cx="4035013" cy="35886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90688"/>
            <a:ext cx="4144418" cy="495836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16775" y="4045251"/>
            <a:ext cx="368046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Акулы обитают в водах всего мирового океана, то есть во всех морях и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океанах. Некоторые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акул,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способны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жить как в соленой, так и в пресной воде, заплывая в реки. Глубина обитания акул в среднем составляет 2000 метров, в редких случаях они опускаются на 3000 метров.</a:t>
            </a:r>
          </a:p>
        </p:txBody>
      </p:sp>
    </p:spTree>
    <p:extLst>
      <p:ext uri="{BB962C8B-B14F-4D97-AF65-F5344CB8AC3E}">
        <p14:creationId xmlns="" xmlns:p14="http://schemas.microsoft.com/office/powerpoint/2010/main" val="4670367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241248"/>
            <a:ext cx="4284704" cy="28520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573016"/>
            <a:ext cx="4018462" cy="2261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60648"/>
            <a:ext cx="3600400" cy="2954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59131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478" y="191902"/>
            <a:ext cx="3744416" cy="2805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7" y="1916831"/>
            <a:ext cx="3984218" cy="2913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996952"/>
            <a:ext cx="4346172" cy="2892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09556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8"/>
          <p:cNvSpPr>
            <a:spLocks noChangeArrowheads="1"/>
          </p:cNvSpPr>
          <p:nvPr/>
        </p:nvSpPr>
        <p:spPr bwMode="auto">
          <a:xfrm>
            <a:off x="4643438" y="0"/>
            <a:ext cx="4500562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9219" name="Picture 5" descr="Octopus_vulgar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836613"/>
            <a:ext cx="4249738" cy="360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6" descr="10-octopus2550-6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4149725"/>
            <a:ext cx="3311525" cy="2293938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4787900" y="260350"/>
            <a:ext cx="4176713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У осьминога восемь щупалец («</a:t>
            </a:r>
            <a:r>
              <a:rPr lang="ru-RU" dirty="0" err="1">
                <a:solidFill>
                  <a:schemeClr val="bg1"/>
                </a:solidFill>
              </a:rPr>
              <a:t>осемь</a:t>
            </a:r>
            <a:r>
              <a:rPr lang="ru-RU" dirty="0">
                <a:solidFill>
                  <a:schemeClr val="bg1"/>
                </a:solidFill>
              </a:rPr>
              <a:t> ног»). На щупальцах расположены маленькие присоски. </a:t>
            </a:r>
          </a:p>
          <a:p>
            <a:r>
              <a:rPr lang="ru-RU" dirty="0">
                <a:solidFill>
                  <a:schemeClr val="bg1"/>
                </a:solidFill>
              </a:rPr>
              <a:t>Осьминоги могут менять свой цвет!</a:t>
            </a:r>
          </a:p>
          <a:p>
            <a:r>
              <a:rPr lang="ru-RU" dirty="0">
                <a:solidFill>
                  <a:schemeClr val="bg1"/>
                </a:solidFill>
              </a:rPr>
              <a:t>Выплевывая из себя воду, осьминог отлетает в другую сторону. Такое движение называется реактивным.</a:t>
            </a:r>
          </a:p>
          <a:p>
            <a:r>
              <a:rPr lang="ru-RU" dirty="0">
                <a:solidFill>
                  <a:schemeClr val="bg1"/>
                </a:solidFill>
              </a:rPr>
              <a:t>Если осьминогу грозит опасность, то он может выплюнуть непрозрачную краску на своего врага и быстро уплыть!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222" name="Text Box 9"/>
          <p:cNvSpPr txBox="1">
            <a:spLocks noChangeArrowheads="1"/>
          </p:cNvSpPr>
          <p:nvPr/>
        </p:nvSpPr>
        <p:spPr bwMode="auto">
          <a:xfrm>
            <a:off x="539750" y="5445125"/>
            <a:ext cx="38211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Осьминог ест крабов, рыбу, </a:t>
            </a:r>
          </a:p>
          <a:p>
            <a:r>
              <a:rPr lang="ru-RU"/>
              <a:t>других моллюсков, </a:t>
            </a:r>
          </a:p>
          <a:p>
            <a:r>
              <a:rPr lang="ru-RU"/>
              <a:t>и любит прятаться среди камней, </a:t>
            </a:r>
          </a:p>
          <a:p>
            <a:r>
              <a:rPr lang="ru-RU"/>
              <a:t>поджидая свою добычу.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347663" y="5734050"/>
            <a:ext cx="8796337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/>
              <a:t>Вы можете продемонстрировать ребенку реактивное движение </a:t>
            </a:r>
          </a:p>
          <a:p>
            <a:r>
              <a:rPr lang="ru-RU" sz="1600"/>
              <a:t>следующим образом. Надуйте обычный воздушный шарик и, не завязывая его, отпустите.</a:t>
            </a:r>
          </a:p>
          <a:p>
            <a:r>
              <a:rPr lang="ru-RU" sz="1600"/>
              <a:t>Воздух, вырываясь из шарика, вызовет его движение в противоположном направлении</a:t>
            </a:r>
          </a:p>
        </p:txBody>
      </p:sp>
      <p:pic>
        <p:nvPicPr>
          <p:cNvPr id="24579" name="Picture 5" descr="Безымянны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620713"/>
            <a:ext cx="6638925" cy="457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13SAYP14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620713"/>
            <a:ext cx="6667500" cy="4457700"/>
          </a:xfrm>
          <a:prstGeom prst="rect">
            <a:avLst/>
          </a:prstGeom>
          <a:noFill/>
          <a:ln w="28575">
            <a:solidFill>
              <a:srgbClr val="993300"/>
            </a:solidFill>
            <a:miter lim="800000"/>
            <a:headEnd/>
            <a:tailEnd/>
          </a:ln>
        </p:spPr>
      </p:pic>
      <p:sp>
        <p:nvSpPr>
          <p:cNvPr id="10243" name="Text Box 6"/>
          <p:cNvSpPr txBox="1">
            <a:spLocks noChangeArrowheads="1"/>
          </p:cNvSpPr>
          <p:nvPr/>
        </p:nvSpPr>
        <p:spPr bwMode="auto">
          <a:xfrm>
            <a:off x="2535238" y="5608638"/>
            <a:ext cx="4518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А это вылупился маленький осьминожек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229600" cy="4440246"/>
          </a:xfrm>
        </p:spPr>
        <p:txBody>
          <a:bodyPr/>
          <a:lstStyle/>
          <a:p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3 Этаж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0" y="5143512"/>
            <a:ext cx="8229600" cy="982651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Батискаф «Солнышки»</a:t>
            </a:r>
            <a:endParaRPr lang="ru-RU" dirty="0"/>
          </a:p>
        </p:txBody>
      </p:sp>
      <p:pic>
        <p:nvPicPr>
          <p:cNvPr id="3074" name="Picture 2" descr="C:\Users\123\Desktop\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78930" y="1600200"/>
            <a:ext cx="6795740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2759" y="5123245"/>
            <a:ext cx="1401461" cy="909837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Скат</a:t>
            </a:r>
            <a:endParaRPr lang="ru-RU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4294967295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124" y="345984"/>
            <a:ext cx="4665946" cy="43513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17" y="3248391"/>
            <a:ext cx="4181207" cy="348433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4726" y="890437"/>
            <a:ext cx="39090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Скаты обитают во всех морях и океанах и живут как в холодных водах Арктики и Антарктики, так и в тропиках. У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скатов,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имеются органы, вырабатывающие электричество. </a:t>
            </a:r>
          </a:p>
        </p:txBody>
      </p:sp>
    </p:spTree>
    <p:extLst>
      <p:ext uri="{BB962C8B-B14F-4D97-AF65-F5344CB8AC3E}">
        <p14:creationId xmlns="" xmlns:p14="http://schemas.microsoft.com/office/powerpoint/2010/main" val="3587865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8" y="274638"/>
            <a:ext cx="3990972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Глубоководная рыба удильщик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123\Desktop\ryba_udilschik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9190" y="2928934"/>
            <a:ext cx="4019556" cy="3309158"/>
          </a:xfrm>
          <a:prstGeom prst="rect">
            <a:avLst/>
          </a:prstGeom>
          <a:noFill/>
        </p:spPr>
      </p:pic>
      <p:pic>
        <p:nvPicPr>
          <p:cNvPr id="1029" name="Picture 5" descr="C:\Users\123\Desktop\ryba_udilschi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277" y="4436510"/>
            <a:ext cx="2340327" cy="1396725"/>
          </a:xfrm>
          <a:prstGeom prst="rect">
            <a:avLst/>
          </a:prstGeom>
          <a:noFill/>
        </p:spPr>
      </p:pic>
      <p:pic>
        <p:nvPicPr>
          <p:cNvPr id="1030" name="Picture 6" descr="C:\Users\123\Desktop\d12ef8e421ddf6e9aca10981b841522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214686"/>
            <a:ext cx="4214842" cy="3000372"/>
          </a:xfrm>
          <a:prstGeom prst="rect">
            <a:avLst/>
          </a:prstGeom>
          <a:noFill/>
        </p:spPr>
      </p:pic>
      <p:pic>
        <p:nvPicPr>
          <p:cNvPr id="1032" name="Picture 8" descr="C:\Users\123\Desktop\hishhnaya-ryba-udilshhi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285728"/>
            <a:ext cx="4286280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Морской черт _ Удильщик _ Впервые заснят на камеру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14348" y="357166"/>
            <a:ext cx="8143932" cy="5715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203848" y="1412776"/>
            <a:ext cx="4902696" cy="165618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До свидания, ребята!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924944"/>
            <a:ext cx="4356782" cy="3104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73374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229600" cy="4440246"/>
          </a:xfrm>
        </p:spPr>
        <p:txBody>
          <a:bodyPr/>
          <a:lstStyle/>
          <a:p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1 Этаж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Barbour's seahorse, Hippocampus barbouri [86K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333375"/>
            <a:ext cx="6286500" cy="4724400"/>
          </a:xfrm>
          <a:prstGeom prst="rect">
            <a:avLst/>
          </a:prstGeom>
          <a:noFill/>
          <a:ln w="28575" algn="ctr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6147" name="Text Box 6"/>
          <p:cNvSpPr txBox="1">
            <a:spLocks noChangeArrowheads="1"/>
          </p:cNvSpPr>
          <p:nvPr/>
        </p:nvSpPr>
        <p:spPr bwMode="auto">
          <a:xfrm>
            <a:off x="1258888" y="5373688"/>
            <a:ext cx="69977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Это тоже рыба, но без чешуи. Из-за своего сходства с конем её</a:t>
            </a:r>
          </a:p>
          <a:p>
            <a:r>
              <a:rPr lang="ru-RU"/>
              <a:t>называют  «Морской конек».</a:t>
            </a:r>
          </a:p>
          <a:p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19" y="16380"/>
            <a:ext cx="3287249" cy="2944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864" y="8353"/>
            <a:ext cx="3914552" cy="2605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139333"/>
            <a:ext cx="2491478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01" y="4005064"/>
            <a:ext cx="288032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344379"/>
            <a:ext cx="2820144" cy="3613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20339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Морской Конек - интересные факты.mp4">
            <a:hlinkClick r:id="" action="ppaction://media"/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85786" y="428604"/>
            <a:ext cx="8072494" cy="56436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Дельфин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оугольник 6">
            <a:hlinkClick r:id="rId2" action="ppaction://hlinksldjump"/>
          </p:cNvPr>
          <p:cNvSpPr/>
          <p:nvPr/>
        </p:nvSpPr>
        <p:spPr bwMode="auto">
          <a:xfrm>
            <a:off x="4857750" y="1714488"/>
            <a:ext cx="4071968" cy="42148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19050"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050" name="Picture 2" descr="C:\Users\123\Desktop\dolphin-jumping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1643050"/>
            <a:ext cx="4038600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96038" y="606423"/>
            <a:ext cx="3186196" cy="1010532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Кит</a:t>
            </a:r>
            <a:endParaRPr lang="ru-RU" sz="6000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47" r="9624"/>
          <a:stretch/>
        </p:blipFill>
        <p:spPr>
          <a:xfrm>
            <a:off x="2978332" y="156682"/>
            <a:ext cx="5927272" cy="3619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500" r="2134"/>
          <a:stretch/>
        </p:blipFill>
        <p:spPr>
          <a:xfrm>
            <a:off x="78377" y="2301825"/>
            <a:ext cx="4222569" cy="384434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474029" y="4668135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Киты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имеют самые большие размеры среди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животных.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взрослом возрасте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достигают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средней длины тела в 25 м (самый большой 33 м), а массу — 90—120 т.</a:t>
            </a:r>
          </a:p>
        </p:txBody>
      </p:sp>
    </p:spTree>
    <p:extLst>
      <p:ext uri="{BB962C8B-B14F-4D97-AF65-F5344CB8AC3E}">
        <p14:creationId xmlns="" xmlns:p14="http://schemas.microsoft.com/office/powerpoint/2010/main" val="25383820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2656"/>
            <a:ext cx="4896544" cy="3259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367" y="2996952"/>
            <a:ext cx="5601245" cy="3162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48011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91">
  <a:themeElements>
    <a:clrScheme name="simple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sim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imple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lormaster">
  <a:themeElements>
    <a:clrScheme name="1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lormaster">
  <a:themeElements>
    <a:clrScheme name="2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olormaster">
  <a:themeElements>
    <a:clrScheme name="3_colormaster 6">
      <a:dk1>
        <a:srgbClr val="000000"/>
      </a:dk1>
      <a:lt1>
        <a:srgbClr val="97E183"/>
      </a:lt1>
      <a:dk2>
        <a:srgbClr val="1C1C1C"/>
      </a:dk2>
      <a:lt2>
        <a:srgbClr val="4D4D4D"/>
      </a:lt2>
      <a:accent1>
        <a:srgbClr val="0066FF"/>
      </a:accent1>
      <a:accent2>
        <a:srgbClr val="99FF99"/>
      </a:accent2>
      <a:accent3>
        <a:srgbClr val="C9EEC1"/>
      </a:accent3>
      <a:accent4>
        <a:srgbClr val="000000"/>
      </a:accent4>
      <a:accent5>
        <a:srgbClr val="AAB8FF"/>
      </a:accent5>
      <a:accent6>
        <a:srgbClr val="8AE78A"/>
      </a:accent6>
      <a:hlink>
        <a:srgbClr val="CC9900"/>
      </a:hlink>
      <a:folHlink>
        <a:srgbClr val="FFCC66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olormaster">
  <a:themeElements>
    <a:clrScheme name="4_colormaster 6">
      <a:dk1>
        <a:srgbClr val="000000"/>
      </a:dk1>
      <a:lt1>
        <a:srgbClr val="97E183"/>
      </a:lt1>
      <a:dk2>
        <a:srgbClr val="1C1C1C"/>
      </a:dk2>
      <a:lt2>
        <a:srgbClr val="4D4D4D"/>
      </a:lt2>
      <a:accent1>
        <a:srgbClr val="0066FF"/>
      </a:accent1>
      <a:accent2>
        <a:srgbClr val="99FF99"/>
      </a:accent2>
      <a:accent3>
        <a:srgbClr val="C9EEC1"/>
      </a:accent3>
      <a:accent4>
        <a:srgbClr val="000000"/>
      </a:accent4>
      <a:accent5>
        <a:srgbClr val="AAB8FF"/>
      </a:accent5>
      <a:accent6>
        <a:srgbClr val="8AE78A"/>
      </a:accent6>
      <a:hlink>
        <a:srgbClr val="CC9900"/>
      </a:hlink>
      <a:folHlink>
        <a:srgbClr val="FFCC66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colormaster">
  <a:themeElements>
    <a:clrScheme name="5_colormaster 6">
      <a:dk1>
        <a:srgbClr val="000000"/>
      </a:dk1>
      <a:lt1>
        <a:srgbClr val="97E183"/>
      </a:lt1>
      <a:dk2>
        <a:srgbClr val="1C1C1C"/>
      </a:dk2>
      <a:lt2>
        <a:srgbClr val="4D4D4D"/>
      </a:lt2>
      <a:accent1>
        <a:srgbClr val="0066FF"/>
      </a:accent1>
      <a:accent2>
        <a:srgbClr val="99FF99"/>
      </a:accent2>
      <a:accent3>
        <a:srgbClr val="C9EEC1"/>
      </a:accent3>
      <a:accent4>
        <a:srgbClr val="000000"/>
      </a:accent4>
      <a:accent5>
        <a:srgbClr val="AAB8FF"/>
      </a:accent5>
      <a:accent6>
        <a:srgbClr val="8AE78A"/>
      </a:accent6>
      <a:hlink>
        <a:srgbClr val="CC9900"/>
      </a:hlink>
      <a:folHlink>
        <a:srgbClr val="FFCC66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colormaster">
  <a:themeElements>
    <a:clrScheme name="6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colormaster">
  <a:themeElements>
    <a:clrScheme name="7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colormaster">
  <a:themeElements>
    <a:clrScheme name="8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091</Template>
  <TotalTime>25966</TotalTime>
  <Words>272</Words>
  <Application>Microsoft Office PowerPoint</Application>
  <PresentationFormat>Экран (4:3)</PresentationFormat>
  <Paragraphs>29</Paragraphs>
  <Slides>23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23</vt:i4>
      </vt:variant>
    </vt:vector>
  </HeadingPairs>
  <TitlesOfParts>
    <vt:vector size="32" baseType="lpstr">
      <vt:lpstr>091</vt:lpstr>
      <vt:lpstr>1_colormaster</vt:lpstr>
      <vt:lpstr>2_colormaster</vt:lpstr>
      <vt:lpstr>3_colormaster</vt:lpstr>
      <vt:lpstr>4_colormaster</vt:lpstr>
      <vt:lpstr>5_colormaster</vt:lpstr>
      <vt:lpstr>6_colormaster</vt:lpstr>
      <vt:lpstr>7_colormaster</vt:lpstr>
      <vt:lpstr>8_colormaster</vt:lpstr>
      <vt:lpstr>Мир Морского царя</vt:lpstr>
      <vt:lpstr>Батискаф «Солнышки»</vt:lpstr>
      <vt:lpstr>1 Этаж</vt:lpstr>
      <vt:lpstr>Слайд 4</vt:lpstr>
      <vt:lpstr>Слайд 5</vt:lpstr>
      <vt:lpstr>Слайд 6</vt:lpstr>
      <vt:lpstr>Дельфин</vt:lpstr>
      <vt:lpstr>Кит</vt:lpstr>
      <vt:lpstr>Слайд 9</vt:lpstr>
      <vt:lpstr>Слайд 10</vt:lpstr>
      <vt:lpstr>Слайд 11</vt:lpstr>
      <vt:lpstr>2 Этаж</vt:lpstr>
      <vt:lpstr>Акула</vt:lpstr>
      <vt:lpstr>Слайд 14</vt:lpstr>
      <vt:lpstr>Слайд 15</vt:lpstr>
      <vt:lpstr>Слайд 16</vt:lpstr>
      <vt:lpstr>Слайд 17</vt:lpstr>
      <vt:lpstr>Слайд 18</vt:lpstr>
      <vt:lpstr>3 Этаж</vt:lpstr>
      <vt:lpstr>Скат</vt:lpstr>
      <vt:lpstr>Глубоководная рыба удильщик</vt:lpstr>
      <vt:lpstr>Слайд 22</vt:lpstr>
      <vt:lpstr>Слайд 23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Морского царя</dc:title>
  <dc:creator>user</dc:creator>
  <cp:lastModifiedBy>Пользователь Windows</cp:lastModifiedBy>
  <cp:revision>12</cp:revision>
  <dcterms:created xsi:type="dcterms:W3CDTF">2017-03-25T18:52:26Z</dcterms:created>
  <dcterms:modified xsi:type="dcterms:W3CDTF">2022-03-27T14:19:49Z</dcterms:modified>
</cp:coreProperties>
</file>