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5" r:id="rId11"/>
    <p:sldId id="264" r:id="rId12"/>
    <p:sldId id="268" r:id="rId13"/>
    <p:sldId id="269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22941" y="715327"/>
            <a:ext cx="480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Лента времени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1176992"/>
            <a:ext cx="8382566" cy="5455765"/>
            <a:chOff x="251520" y="1176992"/>
            <a:chExt cx="8382566" cy="5455765"/>
          </a:xfrm>
        </p:grpSpPr>
        <p:pic>
          <p:nvPicPr>
            <p:cNvPr id="2050" name="Picture 2" descr="E:\G диск\фото\фото конкурс 05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2159521" cy="16195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фото\P12904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356992"/>
              <a:ext cx="2059060" cy="20177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Z:\Рысева О.Н\лента\_DSC918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000" y="2204864"/>
              <a:ext cx="2287412" cy="1524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Z:\Рысева О.Н\лента\_DSC135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76992"/>
              <a:ext cx="2405902" cy="16039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326804" y="3729806"/>
            <a:ext cx="48171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прогимназия № 698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района Санкт-Петербурга «Пансион»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(ГБОУ прогимназия № 698 Московского района Санкт-Петербурга «Пансион»)</a:t>
            </a:r>
          </a:p>
          <a:p>
            <a:pPr lvl="2"/>
            <a:r>
              <a:rPr lang="ru-RU" dirty="0" smtClean="0"/>
              <a:t>  Педагоги высшей квалификационной категории: Рысева О.Н. Литовка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12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Рысева О.Н\лента\P10201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Рысева О.Н\лента\P1020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74303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367720"/>
            <a:ext cx="64190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Обыграть…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Z:\Рысева О.Н\лента\P1020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5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:\Рысева О.Н\лента\P101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0" y="4365104"/>
            <a:ext cx="2976902" cy="2232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:\Рысева О.Н\лента\P10201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48678"/>
            <a:ext cx="80747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Z:\Рысева О.Н\лента\_DSC3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865167" cy="257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7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:\Рысева О.Н\лента\_DSC3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07492"/>
            <a:ext cx="3312368" cy="220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Рысева О.Н\лента\DSC_2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76398" cy="2051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Рысева О.Н\лента\P106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982916" cy="1992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0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Z:\Рысева О.Н\лента\P101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64" y="1484784"/>
            <a:ext cx="6834518" cy="512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4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ариса\Desktop\IMG_20210319_083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9" y="4751919"/>
            <a:ext cx="2214791" cy="158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ариса\Desktop\IMG_20211221_194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725144"/>
            <a:ext cx="1130310" cy="155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Лариса\Desktop\P10605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29" y="4725144"/>
            <a:ext cx="2448609" cy="158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Лариса\Desktop\P10107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0" y="4725144"/>
            <a:ext cx="1303650" cy="158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Заголовок 5"/>
          <p:cNvSpPr txBox="1">
            <a:spLocks/>
          </p:cNvSpPr>
          <p:nvPr/>
        </p:nvSpPr>
        <p:spPr>
          <a:xfrm>
            <a:off x="412829" y="397113"/>
            <a:ext cx="8229600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Результативность...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Z:\Рысева О.Н\лента\_DSC3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7373"/>
            <a:ext cx="181765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Рысева О.Н\лента\IMG_20210407_083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9584"/>
            <a:ext cx="1997889" cy="2663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Z:\Рысева О.Н\лента\P10106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42" y="1731063"/>
            <a:ext cx="1855026" cy="2473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Рысева О.Н\лента\IMG_20210427_130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526010"/>
            <a:ext cx="2692559" cy="412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ариса\Desktop\лента\Докторова Ольга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0" y="2636912"/>
            <a:ext cx="2360972" cy="212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ариса\Desktop\лента\P10107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0" y="4910584"/>
            <a:ext cx="2263074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Z:\Рысева О.Н\лента\P10106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784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Z:\Рысева О.Н\лента\P10602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" y="112930"/>
            <a:ext cx="2963168" cy="222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Z:\Рысева О.Н\лента\P10107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Z:\Рысева О.Н\лента\P10106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93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738" y="548680"/>
            <a:ext cx="4690325" cy="1944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состояние...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r="3741" b="10288"/>
          <a:stretch/>
        </p:blipFill>
        <p:spPr bwMode="auto">
          <a:xfrm>
            <a:off x="3169326" y="2852936"/>
            <a:ext cx="553954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6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738" y="548680"/>
            <a:ext cx="4690325" cy="1944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дыхание</a:t>
            </a:r>
          </a:p>
        </p:txBody>
      </p:sp>
      <p:pic>
        <p:nvPicPr>
          <p:cNvPr id="3074" name="Picture 2" descr="F:\Фотографии и Видео для продукта\P129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165648" cy="211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графии и Видео для продукта\P129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5" y="4293096"/>
            <a:ext cx="3455599" cy="230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G диск\фото\фото конкурс 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r="27293" b="5373"/>
          <a:stretch/>
        </p:blipFill>
        <p:spPr bwMode="auto">
          <a:xfrm>
            <a:off x="3347863" y="2254029"/>
            <a:ext cx="2615089" cy="273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738" y="548680"/>
            <a:ext cx="555442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гласных звуков</a:t>
            </a:r>
          </a:p>
        </p:txBody>
      </p:sp>
      <p:pic>
        <p:nvPicPr>
          <p:cNvPr id="4099" name="Picture 3" descr="E:\G диск\фото\фото конкурс 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5688632" cy="426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4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738" y="548681"/>
            <a:ext cx="843474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«Мобилизация внутренних сил», концентрация внимания.</a:t>
            </a:r>
          </a:p>
        </p:txBody>
      </p:sp>
      <p:pic>
        <p:nvPicPr>
          <p:cNvPr id="5122" name="Picture 2" descr="F:\Фотографии и Видео для продукта\P129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14" y="3056774"/>
            <a:ext cx="4454399" cy="345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3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кругу.</a:t>
            </a:r>
          </a:p>
          <a:p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обсуждение образов. /в соответствии с заявленной темой/</a:t>
            </a:r>
          </a:p>
        </p:txBody>
      </p:sp>
      <p:pic>
        <p:nvPicPr>
          <p:cNvPr id="6146" name="Picture 2" descr="E:\G диск\фото\IMG_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81" y="3429000"/>
            <a:ext cx="4249913" cy="318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738" y="548680"/>
            <a:ext cx="857875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- стоп</a:t>
            </a:r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Проигрывание образа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Фотографии и Видео для продукта\P129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06" y="2487672"/>
            <a:ext cx="6071538" cy="405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6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738" y="548680"/>
            <a:ext cx="80747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образ, явление.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Z:\Рысева О.Н\лента\_DSC7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204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Рысева О.Н\лента\_DSC7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3419333" cy="228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Z:\Рысева О.Н\лента\P10201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6"/>
          <a:stretch/>
        </p:blipFill>
        <p:spPr bwMode="auto">
          <a:xfrm>
            <a:off x="7164288" y="980728"/>
            <a:ext cx="1800200" cy="304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738" y="548680"/>
            <a:ext cx="80747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Услышать...</a:t>
            </a:r>
            <a:endParaRPr lang="ru-RU" sz="60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Z:\Рысева О.Н\лента\P1020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3287452"/>
            <a:ext cx="4454624" cy="33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Рысева О.Н\лента\_DSC3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8" y="1196752"/>
            <a:ext cx="4572499" cy="3049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6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99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Обыграть…</vt:lpstr>
      <vt:lpstr>Презентация PowerPoint</vt:lpstr>
      <vt:lpstr>Презентация PowerPoint</vt:lpstr>
      <vt:lpstr>Рефлексия.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2022-03-29T08:27:22Z</dcterms:created>
  <dcterms:modified xsi:type="dcterms:W3CDTF">2022-03-29T11:27:10Z</dcterms:modified>
</cp:coreProperties>
</file>