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85" r:id="rId2"/>
    <p:sldId id="315" r:id="rId3"/>
    <p:sldId id="328" r:id="rId4"/>
    <p:sldId id="331" r:id="rId5"/>
    <p:sldId id="327" r:id="rId6"/>
    <p:sldId id="338" r:id="rId7"/>
    <p:sldId id="339" r:id="rId8"/>
    <p:sldId id="325" r:id="rId9"/>
    <p:sldId id="332" r:id="rId10"/>
    <p:sldId id="321" r:id="rId11"/>
    <p:sldId id="335" r:id="rId12"/>
    <p:sldId id="336" r:id="rId13"/>
    <p:sldId id="33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88D"/>
    <a:srgbClr val="FF5050"/>
    <a:srgbClr val="ECB19E"/>
    <a:srgbClr val="FA909A"/>
    <a:srgbClr val="CAC3C0"/>
    <a:srgbClr val="DBFF29"/>
    <a:srgbClr val="ABAF01"/>
    <a:srgbClr val="9900FF"/>
    <a:srgbClr val="FF3300"/>
    <a:srgbClr val="0659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87" autoAdjust="0"/>
    <p:restoredTop sz="94622" autoAdjust="0"/>
  </p:normalViewPr>
  <p:slideViewPr>
    <p:cSldViewPr>
      <p:cViewPr>
        <p:scale>
          <a:sx n="60" d="100"/>
          <a:sy n="60" d="100"/>
        </p:scale>
        <p:origin x="-153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1EDE98-DCB5-4BE3-9623-A25711276B83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90DF83-C7D0-422D-9BAC-2D7B95286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489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6D89-1FBA-4FFF-B74F-51B80931F568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37F7-7809-4829-9798-89E9499BC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F1EA-0356-4548-A2E8-4BD8EEF6917C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7688-23EB-44F6-8829-2560474CE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EC049-629D-4CEA-ABE4-A2460E1604B0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A015-9E07-40CC-B9D2-1C327E727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8C4E-9BDD-4025-A3F3-091FCE41AED6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97DC-87B9-42BF-AFE8-78BF05095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E30A-916A-4950-92C5-E0B758F455C1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7A805-22E3-45AC-96E2-1E10183C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A1F3-46D6-45F6-A4D2-DD2E1073DEE6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4A59-2A46-43FF-BFDF-F7234DED9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7B97-A091-4071-9FDE-878C90DDC77C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AC73-8C1D-42D8-9E33-1E9F55EA3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94C0-1F57-4ED1-ABD1-E37F7EC9CC45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891D-AADE-4FD6-8028-758025267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9714-2283-4BEF-A38B-687244B811DF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A9FF-5026-4317-87DE-F0D3B7413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972F5-C66B-48B7-97AA-60B7E83B9DE7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7A00-9C79-4301-9026-2D3C153F3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71A9-B68E-4F5A-A007-37F0AD73B161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F4462-5206-4FC2-8A55-0595AC3A4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A9B4D-C875-482D-9770-DB833A9CC6FF}" type="datetimeFigureOut">
              <a:rPr lang="ru-RU"/>
              <a:pPr>
                <a:defRPr/>
              </a:pPr>
              <a:t>30.03.2022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213A1-DDEF-45A6-8D46-F386E0099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18" r:id="rId9"/>
    <p:sldLayoutId id="2147483809" r:id="rId10"/>
    <p:sldLayoutId id="21474838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сканирование0008"/>
          <p:cNvPicPr>
            <a:picLocks noChangeAspect="1" noChangeArrowheads="1"/>
          </p:cNvPicPr>
          <p:nvPr/>
        </p:nvPicPr>
        <p:blipFill>
          <a:blip r:embed="rId2"/>
          <a:srcRect l="3792" t="19061" r="1079" b="25274"/>
          <a:stretch>
            <a:fillRect/>
          </a:stretch>
        </p:blipFill>
        <p:spPr bwMode="auto">
          <a:xfrm>
            <a:off x="285720" y="1571612"/>
            <a:ext cx="8609065" cy="5000660"/>
          </a:xfrm>
          <a:prstGeom prst="rect">
            <a:avLst/>
          </a:prstGeom>
          <a:noFill/>
          <a:ln w="57150">
            <a:noFill/>
          </a:ln>
          <a:effectLst>
            <a:softEdge rad="635000"/>
          </a:effectLst>
        </p:spPr>
      </p:pic>
      <p:pic>
        <p:nvPicPr>
          <p:cNvPr id="9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929066"/>
            <a:ext cx="1000132" cy="1714512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1142976" y="928670"/>
            <a:ext cx="6985000" cy="1223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latin typeface="Constantia"/>
            </a:endParaRPr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71538" y="2143116"/>
            <a:ext cx="7324725" cy="122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Georgia"/>
              </a:rPr>
              <a:t>Формирование представлений  </a:t>
            </a:r>
          </a:p>
          <a:p>
            <a:pPr algn="ctr"/>
            <a:r>
              <a:rPr lang="ru-RU" sz="28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Georgia"/>
              </a:rPr>
              <a:t>о малой родине</a:t>
            </a:r>
            <a:endParaRPr lang="ru-RU" sz="28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80"/>
              </a:solidFill>
              <a:latin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357166"/>
            <a:ext cx="7072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Муниципальное  бюджетное дошкольное образовательное учреждение №64 «Золотая рыбка» города Калуги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Рабочие тетради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30722" name="Picture 2" descr="D:\123\Мои документы\фото\работа\моя малая родина\IMAG1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7361138" cy="30718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1000100" y="3411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Планшеты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</a:endParaRPr>
          </a:p>
        </p:txBody>
      </p:sp>
      <p:pic>
        <p:nvPicPr>
          <p:cNvPr id="8" name="Рисунок 7" descr="D:\123\Мои документы\ППО\педагоги\Тихонова О.К\защита Тихоновой 2020\Фото\Игры для планшета\дидактический планшет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123\Мои документы\ППО\педагоги\Тихонова О.К\защита Тихоновой 2020\Фото\Игры для планшета\дидактический планшет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071942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err="1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Прошрамма</a:t>
            </a: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«Моя малая родина»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B87A4A9-AB96-4F57-BE2B-5DB4E88D2B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71612"/>
            <a:ext cx="2844101" cy="40214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FC83F5-0AA5-4CCA-B232-A7AD849DEA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71612"/>
            <a:ext cx="282933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Результаты  инновационной деятельности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7158" y="1500174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парциальная программа «Моя малая родина»,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мини-музеи,</a:t>
            </a: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рабочие тетради, </a:t>
            </a: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виртуальные экскурсии,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«</a:t>
            </a:r>
            <a:r>
              <a:rPr lang="ru-RU" sz="2800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Лепбуки</a:t>
            </a:r>
            <a:r>
              <a:rPr lang="ru-RU" sz="2800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».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85926"/>
            <a:ext cx="800105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olSlan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БЛАГОДАРим</a:t>
            </a:r>
            <a:endParaRPr lang="ru-RU" sz="4000" b="1" i="1" cap="all" dirty="0" smtClean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Georg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 smtClean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 </a:t>
            </a:r>
            <a:r>
              <a:rPr lang="ru-RU" sz="4000" b="1" i="1" cap="all" dirty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ЗА ВНИМАНИЕ 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5728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5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559" y="3500438"/>
            <a:ext cx="1916539" cy="2714644"/>
          </a:xfrm>
          <a:prstGeom prst="rect">
            <a:avLst/>
          </a:prstGeom>
          <a:solidFill>
            <a:schemeClr val="bg2"/>
          </a:solidFill>
          <a:effectLst>
            <a:softEdge rad="635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85720" y="214290"/>
            <a:ext cx="8358246" cy="664371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endParaRPr lang="ru-RU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290"/>
            <a:ext cx="88583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cs typeface="+mn-cs"/>
              </a:rPr>
              <a:t> инновационная деятельность  </a:t>
            </a:r>
            <a:endParaRPr lang="ru-RU" sz="32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6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000636"/>
            <a:ext cx="1160010" cy="1643074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9" name="Рисунок 8" descr="D:\123\Мои документы\Тематические мероприятия\О КАЛУГЕ\ФОТО АЛЬБОМЫ КАЛУГИ\ФОТО Калуги\памятник 600 летия калуги.jpg"/>
          <p:cNvPicPr/>
          <p:nvPr/>
        </p:nvPicPr>
        <p:blipFill>
          <a:blip r:embed="rId3"/>
          <a:srcRect l="20615" r="23414"/>
          <a:stretch>
            <a:fillRect/>
          </a:stretch>
        </p:blipFill>
        <p:spPr bwMode="auto">
          <a:xfrm>
            <a:off x="285720" y="642918"/>
            <a:ext cx="300039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Подзаголовок 6"/>
          <p:cNvSpPr txBox="1">
            <a:spLocks/>
          </p:cNvSpPr>
          <p:nvPr/>
        </p:nvSpPr>
        <p:spPr>
          <a:xfrm>
            <a:off x="2428860" y="928670"/>
            <a:ext cx="6500858" cy="5715040"/>
          </a:xfrm>
          <a:prstGeom prst="rect">
            <a:avLst/>
          </a:prstGeom>
        </p:spPr>
        <p:txBody>
          <a:bodyPr/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Цель :</a:t>
            </a:r>
            <a:r>
              <a:rPr lang="ru-RU" sz="2000" b="1" dirty="0" smtClean="0">
                <a:latin typeface="+mj-lt"/>
              </a:rPr>
              <a:t> создание условий, обеспечивающих формирование у дошкольников представлений о малой родине посредством внедрения современных образовательных технологий.</a:t>
            </a:r>
            <a:r>
              <a:rPr lang="ru-RU" sz="2000" dirty="0" smtClean="0">
                <a:latin typeface="+mj-lt"/>
              </a:rPr>
              <a:t>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Задачи.</a:t>
            </a:r>
          </a:p>
          <a:p>
            <a:pPr lvl="0"/>
            <a:r>
              <a:rPr lang="ru-RU" sz="2000" b="1" dirty="0" smtClean="0">
                <a:latin typeface="+mj-lt"/>
              </a:rPr>
              <a:t>1. Организовать психолого-педагогическое сопровождение изучения современных образовательных технологий и их возможность использования в  работе по формированию представлений о малой родине.</a:t>
            </a:r>
            <a:endParaRPr lang="ru-RU" sz="2000" dirty="0" smtClean="0">
              <a:latin typeface="+mj-lt"/>
            </a:endParaRPr>
          </a:p>
          <a:p>
            <a:pPr lvl="0"/>
            <a:r>
              <a:rPr lang="ru-RU" sz="2000" b="1" dirty="0" smtClean="0">
                <a:latin typeface="+mj-lt"/>
              </a:rPr>
              <a:t>2. Внедрить современные образовательные технологии в работу по краеведению с целью обеспечения познавательной мотивации и развития творческих способностей дошкольников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ru-RU" sz="2000" dirty="0" smtClean="0">
              <a:solidFill>
                <a:srgbClr val="FF0000"/>
              </a:solidFill>
              <a:latin typeface="+mj-lt"/>
            </a:endParaRPr>
          </a:p>
          <a:p>
            <a:pPr algn="just"/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800" b="1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Этапы инновационной деятельности 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57298"/>
          <a:ext cx="8107363" cy="446460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564985"/>
                <a:gridCol w="2542378"/>
              </a:tblGrid>
              <a:tr h="44885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Этапы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Сроки 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51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Подготовительный 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2016-2017 </a:t>
                      </a:r>
                      <a:r>
                        <a:rPr lang="ru-RU" sz="2000" dirty="0" err="1">
                          <a:effectLst/>
                        </a:rPr>
                        <a:t>у.г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251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Основной  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2017-2019 </a:t>
                      </a:r>
                      <a:r>
                        <a:rPr lang="ru-RU" sz="2000" dirty="0">
                          <a:effectLst/>
                        </a:rPr>
                        <a:t>г.г.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89253">
                <a:tc>
                  <a:txBody>
                    <a:bodyPr/>
                    <a:lstStyle/>
                    <a:p>
                      <a:pPr indent="450215" algn="just" fontAlgn="base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Разработка инновационного </a:t>
                      </a:r>
                      <a:r>
                        <a:rPr lang="ru-RU" sz="2000" dirty="0" smtClean="0">
                          <a:effectLst/>
                        </a:rPr>
                        <a:t>продукта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2017-2018 </a:t>
                      </a:r>
                      <a:r>
                        <a:rPr lang="ru-RU" sz="2000" dirty="0" err="1">
                          <a:effectLst/>
                        </a:rPr>
                        <a:t>у.г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353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Апробация инновационного </a:t>
                      </a:r>
                      <a:r>
                        <a:rPr lang="ru-RU" sz="2000" dirty="0" smtClean="0">
                          <a:effectLst/>
                        </a:rPr>
                        <a:t>продукта, </a:t>
                      </a:r>
                      <a:r>
                        <a:rPr lang="ru-RU" sz="2000" kern="1200" dirty="0" smtClean="0">
                          <a:effectLst/>
                        </a:rPr>
                        <a:t>доведение его до уровня практического использования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2018-2019у.г.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2019-2020 </a:t>
                      </a:r>
                      <a:r>
                        <a:rPr lang="ru-RU" sz="2000" dirty="0" err="1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у.г</a:t>
                      </a: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07065">
                <a:tc>
                  <a:txBody>
                    <a:bodyPr/>
                    <a:lstStyle/>
                    <a:p>
                      <a:pPr indent="450215" algn="just" fontAlgn="base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Завершающий этап</a:t>
                      </a:r>
                    </a:p>
                    <a:p>
                      <a:pPr indent="450215" algn="just" fontAlgn="base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</a:t>
                      </a:r>
                      <a:r>
                        <a:rPr lang="ru-RU" sz="2000" kern="1200" dirty="0">
                          <a:effectLst/>
                        </a:rPr>
                        <a:t>Разработка и оформление инновационного технологического пакета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Лето. </a:t>
                      </a:r>
                      <a:r>
                        <a:rPr lang="ru-RU" sz="2000" smtClean="0">
                          <a:effectLst/>
                        </a:rPr>
                        <a:t>Осень  </a:t>
                      </a:r>
                      <a:r>
                        <a:rPr lang="ru-RU" sz="2000" dirty="0" smtClean="0">
                          <a:effectLst/>
                        </a:rPr>
                        <a:t>2020г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err="1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Технологиии</a:t>
            </a:r>
            <a:endParaRPr lang="ru-RU" sz="48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7158" y="857232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Музейная педагогика </a:t>
            </a: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Информационно-коммуникативные технологии </a:t>
            </a: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Технология  сотрудничества </a:t>
            </a: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Игровые </a:t>
            </a: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Технология «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Лепбук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» </a:t>
            </a:r>
          </a:p>
          <a:p>
            <a:pPr marL="685800" indent="-457200" algn="just" fontAlgn="auto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Проектная деятельность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Мини-музеи </a:t>
            </a:r>
            <a:endParaRPr lang="ru-RU" sz="40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1142984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«Наш детский сад» </a:t>
            </a:r>
          </a:p>
          <a:p>
            <a:pPr>
              <a:buFont typeface="Wingdings" pitchFamily="2" charset="2"/>
              <a:buChar char="ü"/>
            </a:pP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«Наш микрорайон»</a:t>
            </a:r>
          </a:p>
          <a:p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«Наш город - Калуга»</a:t>
            </a:r>
          </a:p>
          <a:p>
            <a:pPr>
              <a:buFont typeface="Wingdings" pitchFamily="2" charset="2"/>
              <a:buChar char="ü"/>
            </a:pP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«Калужский край»  </a:t>
            </a:r>
          </a:p>
          <a:p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3"/>
            <a:ext cx="8572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Виртуальные экскурсии </a:t>
            </a:r>
            <a:endParaRPr lang="ru-RU" sz="40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642918"/>
            <a:ext cx="8215370" cy="526297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2017-2018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Лесная фантазия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Калуга космическая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Дом мастеров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Краеведческий музей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Дом музей К.Э.Циолковского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2018-2019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Путешествие по старому городу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Музей космонавтики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Художественный музей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«Калуга театральная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Достопримечательности города </a:t>
            </a: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3"/>
            <a:ext cx="8572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Виртуальные экскурсии </a:t>
            </a:r>
            <a:endParaRPr lang="ru-RU" sz="40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642918"/>
            <a:ext cx="8215370" cy="526297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2019-2020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Заповедники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Промышленность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Сельское хозяйство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Мы помним, мы гордимся 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Видеоклипы 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2018-2019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Сосна из моего двора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Безымянная высота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2019-2020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Калуга вчера, сегодня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В нашем лесу  </a:t>
            </a: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:\123\Мои документы\конкурсы\2018-2019\не наши\отчеты\c66wsqDKHY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71810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Технология  сотрудничества 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Подзаголовок 6"/>
          <p:cNvSpPr txBox="1">
            <a:spLocks/>
          </p:cNvSpPr>
          <p:nvPr/>
        </p:nvSpPr>
        <p:spPr>
          <a:xfrm>
            <a:off x="428596" y="785794"/>
            <a:ext cx="8501122" cy="57150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</a:pP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+mn-lt"/>
                <a:cs typeface="Arial" pitchFamily="34" charset="0"/>
              </a:rPr>
              <a:t>                                                            Номинация  «</a:t>
            </a:r>
            <a:r>
              <a:rPr lang="ru-RU" sz="2000" b="1" dirty="0" err="1" smtClean="0">
                <a:latin typeface="+mn-lt"/>
                <a:cs typeface="Arial" pitchFamily="34" charset="0"/>
              </a:rPr>
              <a:t>Эко-объектив</a:t>
            </a:r>
            <a:r>
              <a:rPr lang="ru-RU" sz="2000" b="1" dirty="0" smtClean="0">
                <a:latin typeface="+mn-lt"/>
                <a:cs typeface="Arial" pitchFamily="34" charset="0"/>
              </a:rPr>
              <a:t>»  –</a:t>
            </a:r>
          </a:p>
          <a:p>
            <a:pPr algn="just"/>
            <a:r>
              <a:rPr lang="ru-RU" sz="2000" b="1" dirty="0" smtClean="0">
                <a:latin typeface="+mn-lt"/>
                <a:cs typeface="Arial" pitchFamily="34" charset="0"/>
              </a:rPr>
              <a:t>                                                          конкурс кинорепортажей об</a:t>
            </a:r>
          </a:p>
          <a:p>
            <a:pPr algn="just"/>
            <a:r>
              <a:rPr lang="ru-RU" sz="2000" b="1" dirty="0" smtClean="0">
                <a:latin typeface="+mn-lt"/>
                <a:cs typeface="Arial" pitchFamily="34" charset="0"/>
              </a:rPr>
              <a:t>                                                          экологической социально-</a:t>
            </a:r>
          </a:p>
          <a:p>
            <a:pPr algn="just"/>
            <a:r>
              <a:rPr lang="ru-RU" sz="2000" b="1" dirty="0" smtClean="0">
                <a:latin typeface="+mn-lt"/>
                <a:cs typeface="Arial" pitchFamily="34" charset="0"/>
              </a:rPr>
              <a:t>                                                          полезной деятельности детских</a:t>
            </a:r>
          </a:p>
          <a:p>
            <a:pPr algn="just"/>
            <a:r>
              <a:rPr lang="ru-RU" sz="2000" b="1" dirty="0" smtClean="0">
                <a:latin typeface="+mn-lt"/>
                <a:cs typeface="Arial" pitchFamily="34" charset="0"/>
              </a:rPr>
              <a:t>                                                          коллективов .</a:t>
            </a:r>
            <a:endParaRPr lang="ru-RU" sz="2000" b="1" dirty="0" smtClean="0">
              <a:latin typeface="+mn-lt"/>
            </a:endParaRPr>
          </a:p>
          <a:p>
            <a:endParaRPr lang="ru-RU" sz="2000" b="1" dirty="0" smtClean="0">
              <a:latin typeface="+mn-lt"/>
            </a:endParaRPr>
          </a:p>
          <a:p>
            <a:pPr algn="just"/>
            <a:endParaRPr lang="ru-RU" sz="2000" b="1" dirty="0" smtClean="0">
              <a:latin typeface="+mn-lt"/>
            </a:endParaRPr>
          </a:p>
          <a:p>
            <a:pPr algn="just"/>
            <a:endParaRPr lang="ru-RU" sz="2000" b="1" dirty="0" smtClean="0">
              <a:latin typeface="+mn-lt"/>
              <a:cs typeface="Arial" pitchFamily="34" charset="0"/>
            </a:endParaRPr>
          </a:p>
          <a:p>
            <a:pPr algn="just"/>
            <a:endParaRPr lang="ru-RU" sz="2000" b="1" dirty="0" smtClean="0">
              <a:latin typeface="+mn-lt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28992" y="3071810"/>
          <a:ext cx="1785938" cy="2857500"/>
        </p:xfrm>
        <a:graphic>
          <a:graphicData uri="http://schemas.openxmlformats.org/presentationml/2006/ole">
            <p:oleObj spid="_x0000_s1026" name="PDF" r:id="rId5" imgW="0" imgH="0" progId="FoxitReader.Document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0034" y="785795"/>
            <a:ext cx="2928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cs typeface="Arial" pitchFamily="34" charset="0"/>
              </a:rPr>
              <a:t>Ноябрь 2017  творческий конкурс </a:t>
            </a:r>
          </a:p>
          <a:p>
            <a:pPr algn="ctr"/>
            <a:r>
              <a:rPr lang="ru-RU" b="1" dirty="0" smtClean="0"/>
              <a:t>«Земля – наш общий Дом: экология в рисунках детей»</a:t>
            </a:r>
          </a:p>
          <a:p>
            <a:pPr algn="just"/>
            <a:endParaRPr lang="ru-RU" b="1" dirty="0" smtClean="0">
              <a:cs typeface="Arial" pitchFamily="34" charset="0"/>
            </a:endParaRPr>
          </a:p>
          <a:p>
            <a:pPr algn="just"/>
            <a:r>
              <a:rPr lang="ru-RU" b="1" dirty="0" smtClean="0">
                <a:cs typeface="Arial" pitchFamily="34" charset="0"/>
              </a:rPr>
              <a:t>Ноябрь 2017  творческий конкурс  </a:t>
            </a:r>
          </a:p>
          <a:p>
            <a:pPr algn="ctr"/>
            <a:r>
              <a:rPr lang="ru-RU" b="1" dirty="0" smtClean="0">
                <a:cs typeface="Arial" pitchFamily="34" charset="0"/>
              </a:rPr>
              <a:t>«Творчество юных» </a:t>
            </a:r>
          </a:p>
          <a:p>
            <a:pPr algn="just"/>
            <a:endParaRPr lang="ru-RU" b="1" dirty="0" smtClean="0">
              <a:cs typeface="Arial" pitchFamily="34" charset="0"/>
            </a:endParaRPr>
          </a:p>
          <a:p>
            <a:r>
              <a:rPr lang="ru-RU" b="1" dirty="0" smtClean="0">
                <a:cs typeface="Arial" pitchFamily="34" charset="0"/>
              </a:rPr>
              <a:t>Декабрь 2017  региональный экологический конкурс </a:t>
            </a:r>
          </a:p>
          <a:p>
            <a:r>
              <a:rPr lang="ru-RU" b="1" dirty="0" smtClean="0">
                <a:cs typeface="Arial" pitchFamily="34" charset="0"/>
              </a:rPr>
              <a:t>                    </a:t>
            </a:r>
            <a:r>
              <a:rPr lang="ru-RU" b="1" dirty="0" smtClean="0"/>
              <a:t>«Калуга не космос, здесь мусору не место!»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Технология «</a:t>
            </a:r>
            <a:r>
              <a:rPr lang="ru-RU" sz="3600" b="1" i="1" dirty="0" err="1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Лепбук</a:t>
            </a:r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E4A11C"/>
                </a:solidFill>
                <a:latin typeface="Georgia" pitchFamily="18" charset="0"/>
              </a:rPr>
              <a:t>» 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E4A11C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7" name="Picture 2" descr="D:\123\Мои документы\оформление материалов\картинки для презентаций\0_fbcb_b33529c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428920" cy="2023966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Рисунок 7" descr="F:\DCIM\100MEDIA\IMAG1021.jpg"/>
          <p:cNvPicPr/>
          <p:nvPr/>
        </p:nvPicPr>
        <p:blipFill>
          <a:blip r:embed="rId3" cstate="print"/>
          <a:srcRect r="6553" b="8163"/>
          <a:stretch>
            <a:fillRect/>
          </a:stretch>
        </p:blipFill>
        <p:spPr bwMode="auto">
          <a:xfrm rot="20373289">
            <a:off x="155567" y="3294943"/>
            <a:ext cx="2332072" cy="13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0MEDIA\IMAG1016.jpg"/>
          <p:cNvPicPr/>
          <p:nvPr/>
        </p:nvPicPr>
        <p:blipFill>
          <a:blip r:embed="rId4" cstate="print"/>
          <a:srcRect t="6898"/>
          <a:stretch>
            <a:fillRect/>
          </a:stretch>
        </p:blipFill>
        <p:spPr bwMode="auto">
          <a:xfrm rot="20171387">
            <a:off x="1757223" y="3491713"/>
            <a:ext cx="2379876" cy="142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DCIM\100MEDIA\IMAG1018.jpg"/>
          <p:cNvPicPr/>
          <p:nvPr/>
        </p:nvPicPr>
        <p:blipFill>
          <a:blip r:embed="rId5"/>
          <a:srcRect r="13096" b="11959"/>
          <a:stretch>
            <a:fillRect/>
          </a:stretch>
        </p:blipFill>
        <p:spPr bwMode="auto">
          <a:xfrm rot="1830642">
            <a:off x="6081724" y="2166503"/>
            <a:ext cx="2497423" cy="159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CIM\100MEDIA\IMAG1017.jpg"/>
          <p:cNvPicPr/>
          <p:nvPr/>
        </p:nvPicPr>
        <p:blipFill>
          <a:blip r:embed="rId6" cstate="print"/>
          <a:srcRect t="7051"/>
          <a:stretch>
            <a:fillRect/>
          </a:stretch>
        </p:blipFill>
        <p:spPr bwMode="auto">
          <a:xfrm rot="919326">
            <a:off x="5138664" y="3103817"/>
            <a:ext cx="2607832" cy="15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CIM\100MEDIA\IMAG10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00214">
            <a:off x="4266186" y="4408478"/>
            <a:ext cx="2401290" cy="162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DCIM\100MEDIA\IMAG1020.jpg"/>
          <p:cNvPicPr/>
          <p:nvPr/>
        </p:nvPicPr>
        <p:blipFill>
          <a:blip r:embed="rId8" cstate="print"/>
          <a:srcRect t="6962" r="11317" b="7595"/>
          <a:stretch>
            <a:fillRect/>
          </a:stretch>
        </p:blipFill>
        <p:spPr bwMode="auto">
          <a:xfrm rot="20280298">
            <a:off x="2535319" y="4862433"/>
            <a:ext cx="2200077" cy="13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1000108"/>
            <a:ext cx="847576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«Мой любимый детский сад»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/>
              </a:rPr>
              <a:t>«Наш микрорайон»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/>
              </a:rPr>
              <a:t>«Наш город - Калуга»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/>
              </a:rPr>
              <a:t>«Калужский край» 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</a:rPr>
              <a:t>«Растения нашего участка»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</a:rPr>
              <a:t>«Насекомые»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kumimoji="0" lang="ru-RU" sz="2800" b="1" i="1" u="none" strike="noStrike" normalizeH="0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</a:rPr>
              <a:t>«</a:t>
            </a:r>
            <a:r>
              <a:rPr kumimoji="0" lang="ru-RU" sz="2800" b="1" i="1" u="none" strike="noStrike" normalizeH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</a:rPr>
              <a:t> Лесные звери»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i="1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</a:rPr>
              <a:t>«Насекомые»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kumimoji="0" lang="ru-RU" sz="2800" b="1" i="1" u="none" strike="noStrike" normalizeH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</a:rPr>
              <a:t>«Наш лес»</a:t>
            </a:r>
          </a:p>
          <a:p>
            <a:pPr marL="685800" indent="-457200" algn="just" eaLnBrk="1" fontAlgn="auto" hangingPunct="1"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ru-RU" sz="2800" b="1" i="1" baseline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</a:rPr>
              <a:t>«Будем охранять и беречь родную природу»</a:t>
            </a:r>
            <a:endParaRPr kumimoji="0" lang="ru-RU" sz="2800" b="1" i="0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</TotalTime>
  <Words>386</Words>
  <Application>Microsoft Office PowerPoint</Application>
  <PresentationFormat>Экран (4:3)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PDF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577</cp:revision>
  <dcterms:created xsi:type="dcterms:W3CDTF">2012-10-01T22:35:07Z</dcterms:created>
  <dcterms:modified xsi:type="dcterms:W3CDTF">2022-03-30T11:59:53Z</dcterms:modified>
</cp:coreProperties>
</file>