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</a:t>
            </a:r>
            <a:endParaRPr lang="ru-RU" dirty="0" smtClean="0"/>
          </a:p>
          <a:p>
            <a:pPr algn="ctr"/>
            <a:r>
              <a:rPr lang="ru-RU" b="1" dirty="0" smtClean="0"/>
              <a:t>«Детский сад </a:t>
            </a:r>
            <a:r>
              <a:rPr lang="ru-RU" b="1" dirty="0" err="1" smtClean="0"/>
              <a:t>общеразвивающего</a:t>
            </a:r>
            <a:r>
              <a:rPr lang="ru-RU" b="1" dirty="0" smtClean="0"/>
              <a:t> вида №6 «Радуга» г.Кукмор» </a:t>
            </a:r>
            <a:endParaRPr lang="ru-RU" dirty="0" smtClean="0"/>
          </a:p>
          <a:p>
            <a:pPr algn="ctr"/>
            <a:r>
              <a:rPr lang="ru-RU" b="1" dirty="0" err="1" smtClean="0"/>
              <a:t>Кукморского</a:t>
            </a:r>
            <a:r>
              <a:rPr lang="ru-RU" b="1" dirty="0" smtClean="0"/>
              <a:t> муниципального района Республики Татарстан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64357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Базгутдинова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Гульчачак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Рашитовна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Шарипова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Фирдаусовна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026" name="Picture 2" descr="C:\Users\Гульчачак\Desktop\Новая папка\WhatsApp Images\IMG-20200207-WA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643314"/>
            <a:ext cx="2428860" cy="181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2143116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работа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«Русские обереги и талисманы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детей, родителей с оберегами и амулетами, их предназначением, а также научить их изготавливать самим.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приобщать воспитанников к народным традициям;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древними символами и образами;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творческий потенциал воспитанников;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любовь к народному творчеству, уважение к своей работе, усидчивость, самостоятельность, аккуратность.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Гульчачак\Desktop\Новая папка\WhatsApp Images\IMG-20200207-WA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3381356" cy="253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785794"/>
            <a:ext cx="82153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реализации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русских оберегов, амулетов, их значении в жизни народов нашего края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оберегов, амулетов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формы работы: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плана проекта и проведение мастер-классов.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темы и сбор материалов для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историей, с видами оберегов, их значением в жизни людей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изготавливать обереги-амулеты самим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Гульчачак\Desktop\Новая папка\WhatsApp Images\IMG-20200207-WA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3143240" cy="235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571480"/>
            <a:ext cx="82153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оберегов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изготовлении оберегов нужно помнить несколько правил: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Обереги не делали для себя, их обычно дарили.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2.. Обереги нужно готовить от чистой души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3.Самые сильные обереги - те, которые изготовлены, сделаны для вас мамой, бабушкой, дедушкой или папой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При изготовлении оберега постоянно думайте об этом человеке, чтобы ваш амулет был пропитан вашей добротой и чистосердечностью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соблюдать все правила ваш амулет действительно принесет много пользы.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Гульчачак\Desktop\Новая папка\WhatsApp Images\IMG-20200207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929066"/>
            <a:ext cx="1923450" cy="256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428604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имели свои символы. Чем их наполняли или украшали, того и желали.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Например,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домик – символизировал уют;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круги – к удаче;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веник - чистоту в доме;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 – к долголетию;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мешочек – богатство;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чеснок и перец – считали, что они выгоняют нечистую силу;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петух – счастье в доме;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горох и фасоль —  символизировали мир и дружбу;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изделия из теста, злаковые - достаток;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крупа – мир и лад в семье;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семена подсолнуха — детей в доме;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коса – долголетие;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лавровый лист – слава и успех;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 кувшина – вода, здоровье.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8215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Оберег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«Подкова»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Гульчачак\Desktop\Новая папка\IMG_20200206_15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643314"/>
            <a:ext cx="3000396" cy="2286016"/>
          </a:xfrm>
          <a:prstGeom prst="rect">
            <a:avLst/>
          </a:prstGeom>
          <a:noFill/>
        </p:spPr>
      </p:pic>
      <p:pic>
        <p:nvPicPr>
          <p:cNvPr id="17411" name="Picture 3" descr="C:\Users\Гульчачак\Desktop\Новая папка\IMG_20200123_093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3000396" cy="2143140"/>
          </a:xfrm>
          <a:prstGeom prst="rect">
            <a:avLst/>
          </a:prstGeom>
          <a:noFill/>
        </p:spPr>
      </p:pic>
      <p:pic>
        <p:nvPicPr>
          <p:cNvPr id="17412" name="Picture 4" descr="C:\Users\Гульчачак\Desktop\Новая папка\IMG_20200123_09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2952739" cy="2214554"/>
          </a:xfrm>
          <a:prstGeom prst="rect">
            <a:avLst/>
          </a:prstGeom>
          <a:noFill/>
        </p:spPr>
      </p:pic>
      <p:pic>
        <p:nvPicPr>
          <p:cNvPr id="17413" name="Picture 5" descr="C:\Users\Гульчачак\Desktop\Новая папка\IMG_20200123_095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ульчачак\Desktop\Новая папка\IMG_20200206_154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000396" cy="2928934"/>
          </a:xfrm>
          <a:prstGeom prst="rect">
            <a:avLst/>
          </a:prstGeom>
          <a:noFill/>
        </p:spPr>
      </p:pic>
      <p:pic>
        <p:nvPicPr>
          <p:cNvPr id="3" name="Picture 2" descr="C:\Users\Гульчачак\Desktop\Новая папка\WhatsApp Images\IMG-20200207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Гульчачак\Desktop\Новая папка\WhatsApp Images\IMG-20200207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1857388" cy="2481688"/>
          </a:xfrm>
          <a:prstGeom prst="rect">
            <a:avLst/>
          </a:prstGeom>
          <a:noFill/>
        </p:spPr>
      </p:pic>
      <p:pic>
        <p:nvPicPr>
          <p:cNvPr id="19460" name="Picture 4" descr="C:\Users\Гульчачак\Desktop\Новая папка\WhatsApp Images\IMG-20200207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14422"/>
            <a:ext cx="2567560" cy="1921658"/>
          </a:xfrm>
          <a:prstGeom prst="rect">
            <a:avLst/>
          </a:prstGeom>
          <a:noFill/>
        </p:spPr>
      </p:pic>
      <p:pic>
        <p:nvPicPr>
          <p:cNvPr id="19461" name="Picture 5" descr="C:\Users\Гульчачак\Desktop\Новая папка\WhatsApp Images\IMG-20200207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928670"/>
            <a:ext cx="1709136" cy="2500330"/>
          </a:xfrm>
          <a:prstGeom prst="rect">
            <a:avLst/>
          </a:prstGeom>
          <a:noFill/>
        </p:spPr>
      </p:pic>
      <p:pic>
        <p:nvPicPr>
          <p:cNvPr id="19462" name="Picture 6" descr="C:\Users\Гульчачак\Desktop\Новая папка\WhatsApp Images\IMG-20200207-WA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2857520" cy="2139537"/>
          </a:xfrm>
          <a:prstGeom prst="rect">
            <a:avLst/>
          </a:prstGeom>
          <a:noFill/>
        </p:spPr>
      </p:pic>
      <p:pic>
        <p:nvPicPr>
          <p:cNvPr id="19463" name="Picture 7" descr="C:\Users\Гульчачак\Desktop\Новая папка\WhatsApp Images\IMG-20200207-WA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071942"/>
            <a:ext cx="2857520" cy="2071702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285728"/>
            <a:ext cx="8215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Оберег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«Мешочек счастья»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353</Words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Гульчачак</dc:creator>
  <cp:lastModifiedBy>Пользователь</cp:lastModifiedBy>
  <cp:revision>8</cp:revision>
  <dcterms:created xsi:type="dcterms:W3CDTF">2020-03-02T13:33:36Z</dcterms:created>
  <dcterms:modified xsi:type="dcterms:W3CDTF">2022-03-22T14:57:36Z</dcterms:modified>
</cp:coreProperties>
</file>