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9" r:id="rId4"/>
    <p:sldId id="262" r:id="rId5"/>
    <p:sldId id="261" r:id="rId6"/>
    <p:sldId id="256" r:id="rId7"/>
    <p:sldId id="258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user\&#1056;&#1072;&#1073;&#1086;&#1095;&#1080;&#1081;%20&#1089;&#1090;&#1086;&#1083;\1%20&#1072;&#1074;&#1090;&#1086;&#1073;&#1091;&#1089;.mp3" TargetMode="External"/><Relationship Id="rId1" Type="http://schemas.openxmlformats.org/officeDocument/2006/relationships/audio" Target="file:///C:\Documents%20and%20Settings\user\&#1056;&#1072;&#1073;&#1086;&#1095;&#1080;&#1081;%20&#1089;&#1090;&#1086;&#1083;\&#1075;&#1091;&#1076;&#1086;&#1082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1%20&#1072;&#1074;&#1090;&#1086;&#1073;&#1091;&#1089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3;&#1072;&#1081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84;&#1103;&#1091;&#1082;&#1072;&#1085;&#1100;&#1077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4;&#1099;&#1095;&#1072;&#1085;&#1080;&#1077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2018-19 уч год\фоны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9" y="0"/>
            <a:ext cx="914930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Домашние животные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Рабочий стол\гиф девочка машет рукой_ 11 тыс изображений найдено в Яндекс.Картинках_files\8f2d0e35fbe03a5a1c436321ccfe7b7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262992"/>
            <a:ext cx="4680520" cy="7057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автоб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918" y="1124744"/>
            <a:ext cx="8502086" cy="540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59832" y="6381328"/>
            <a:ext cx="304800" cy="304800"/>
          </a:xfrm>
          <a:prstGeom prst="rect">
            <a:avLst/>
          </a:prstGeom>
        </p:spPr>
      </p:pic>
      <p:pic>
        <p:nvPicPr>
          <p:cNvPr id="7" name="1 автобус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63589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2018-19 уч год\фоны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1" y="1989"/>
            <a:ext cx="9146651" cy="6856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z="7200" b="1" i="1" dirty="0" smtClean="0">
                <a:solidFill>
                  <a:srgbClr val="FF0000"/>
                </a:solidFill>
              </a:rPr>
              <a:t>Молодцы!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авто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484189" cy="53892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 автоб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519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гиф девочка машет рукой_ 11 тыс изображений найдено в Яндекс.Картинках_files\8f2d0e35fbe03a5a1c436321ccfe7b7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371574"/>
            <a:ext cx="4752528" cy="716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\Рабочий стол\konur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968552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Собака-лабрадор-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76872"/>
            <a:ext cx="442798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2157fceecc3f0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ла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2018-19 уч год\фоны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49" y="0"/>
            <a:ext cx="914930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для откр занятия\koshka-maine-c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2588"/>
          </a:xfrm>
          <a:prstGeom prst="rect">
            <a:avLst/>
          </a:prstGeom>
          <a:noFill/>
        </p:spPr>
      </p:pic>
      <p:pic>
        <p:nvPicPr>
          <p:cNvPr id="5" name="мяукан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4400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user\Рабочий стол\2018-19 уч год\фоны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9" y="0"/>
            <a:ext cx="914930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кот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4947" cy="68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user\Рабочий стол\2018-19 уч год\фоны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51" y="1989"/>
            <a:ext cx="9146651" cy="6856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мычани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6237312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user\Рабочий стол\кор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533456"/>
          </a:xfrm>
          <a:prstGeom prst="rect">
            <a:avLst/>
          </a:prstGeom>
          <a:noFill/>
        </p:spPr>
      </p:pic>
      <p:pic>
        <p:nvPicPr>
          <p:cNvPr id="8" name="мыч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93204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user\Рабочий стол\2018-19 уч год\фоны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1" y="1989"/>
            <a:ext cx="9146651" cy="6856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user\Рабочий стол\жи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</Words>
  <Application>Microsoft Office PowerPoint</Application>
  <PresentationFormat>Экран (4:3)</PresentationFormat>
  <Paragraphs>2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Домашние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19</cp:revision>
  <dcterms:modified xsi:type="dcterms:W3CDTF">2019-02-27T03:13:55Z</dcterms:modified>
</cp:coreProperties>
</file>