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36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A83774-517E-4270-B194-5B2AA495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393"/>
            <a:ext cx="12243955" cy="73307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57DFB-7360-44F0-A959-259117F30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280260" y="0"/>
            <a:ext cx="6544016" cy="205435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«Солнышко» комбинированного вида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№52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Исследуем и познаем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F1BFDF-DE48-4E60-BB3D-8E4B80E69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1873" y="3948546"/>
            <a:ext cx="4675909" cy="1163782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: Табунова Елена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132834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B7325-4086-41FA-AA95-6E5841DB4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179"/>
            <a:ext cx="3597655" cy="27562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8C6273-06C3-4971-9FEC-68C683C4E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345" y="1057179"/>
            <a:ext cx="3597655" cy="326466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857BC-DAB1-483B-A938-C9EB3F07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3909"/>
            <a:ext cx="12192000" cy="1202651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           </a:t>
            </a:r>
            <a:r>
              <a:rPr lang="ru-RU" sz="3100" b="1" dirty="0">
                <a:solidFill>
                  <a:schemeClr val="bg1"/>
                </a:solidFill>
                <a:latin typeface="Arial Black" panose="020B0A04020102020204" pitchFamily="34" charset="0"/>
              </a:rPr>
              <a:t>Опыты со льдом «Ледяной шар»</a:t>
            </a:r>
            <a:b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07EBEB3-E8F7-482D-A019-9BE0851B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71925" y="3479444"/>
            <a:ext cx="4248150" cy="325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9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E8BCC-ECB5-48AE-A9C3-1AA122A8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413911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Полученный результат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AF6D6A-B0AA-48C7-B52D-BD99030DE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297" y="2065867"/>
            <a:ext cx="4866216" cy="36496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BA3153-879A-4AFF-8CBD-ED869F0B7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536" y="2065867"/>
            <a:ext cx="3690167" cy="36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9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67ADC-4FD5-4610-A7B0-290C7D70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403"/>
            <a:ext cx="12192000" cy="145626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со снегом « Снежный вулкан»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08946A3-1069-4CB6-9D7B-F8A6CF1B7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24" y="1697687"/>
            <a:ext cx="2942701" cy="36496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5272ED-70CE-45BF-873D-3F1E0D40F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547" y="1233825"/>
            <a:ext cx="3323358" cy="47617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9874F2-7547-449E-8923-094571E47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827" y="1995055"/>
            <a:ext cx="379588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61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440D3-F0AF-4913-8D8C-3D777902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349057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Полученный результат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F9A2CF-AAAA-4BA0-A439-8615131A2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9218" y="1797627"/>
            <a:ext cx="4613564" cy="39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90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37</TotalTime>
  <Words>43</Words>
  <Application>Microsoft Office PowerPoint</Application>
  <PresentationFormat>Широкоэкранный</PresentationFormat>
  <Paragraphs>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Times New Roman</vt:lpstr>
      <vt:lpstr>Небесная</vt:lpstr>
      <vt:lpstr>МАДОУ детский сад «Солнышко» комбинированного вида Сп детский сад №52   Исследуем и познаем</vt:lpstr>
      <vt:lpstr>           Опыты со льдом «Ледяной шар» </vt:lpstr>
      <vt:lpstr>Полученный результат</vt:lpstr>
      <vt:lpstr>Опыты со снегом « Снежный вулкан»</vt:lpstr>
      <vt:lpstr>Полученный результат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детский сад «Солнышко» комбинированного вида Сп детский сад №52   эксперименты со снегом и льдом </dc:title>
  <dc:creator>дмитрий табунов</dc:creator>
  <cp:lastModifiedBy>дмитрий табунов</cp:lastModifiedBy>
  <cp:revision>3</cp:revision>
  <dcterms:created xsi:type="dcterms:W3CDTF">2022-02-08T14:10:59Z</dcterms:created>
  <dcterms:modified xsi:type="dcterms:W3CDTF">2022-03-19T07:33:52Z</dcterms:modified>
</cp:coreProperties>
</file>