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71" r:id="rId5"/>
    <p:sldId id="293" r:id="rId6"/>
    <p:sldId id="296" r:id="rId7"/>
    <p:sldId id="292" r:id="rId8"/>
    <p:sldId id="297" r:id="rId9"/>
    <p:sldId id="286" r:id="rId10"/>
    <p:sldId id="298" r:id="rId11"/>
    <p:sldId id="299" r:id="rId12"/>
    <p:sldId id="300" r:id="rId13"/>
    <p:sldId id="301" r:id="rId14"/>
    <p:sldId id="302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5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2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13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8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38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7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82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49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32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23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8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97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95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2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84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88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38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78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82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49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3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2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3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81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95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2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84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05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06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4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53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81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39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64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75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63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04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8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2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2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4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29FC-A662-468C-BFFE-8F53307EB61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C269-299C-4F10-93C7-C0E8D8680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8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929FC-A662-468C-BFFE-8F53307EB61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C269-299C-4F10-93C7-C0E8D8680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5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4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4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929FC-A662-468C-BFFE-8F53307EB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C269-299C-4F10-93C7-C0E8D8680B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6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get.wallhere.com/photo/sunlight-abstract-green-blue-circle-atmosphere-lens-flare-light-color-lighting-wave-shape-line-screenshot-computer-wallpaper-atmosphere-of-earth-11345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8" y="-3813"/>
            <a:ext cx="9149208" cy="686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.hunt.in/local/Gallery/510744/l/510744_e2a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0" y="16219"/>
            <a:ext cx="9144001" cy="684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6218"/>
            <a:ext cx="8382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 образовательное учреждение 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 126 комбинированного  вида Выборгского района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Санкт-Петербурга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188" y="3140968"/>
            <a:ext cx="813690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–класс для родителей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Сендплей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Использование техники песочных игр для развития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детской инициативы»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Диана Николаевна  Смирнова</a:t>
            </a:r>
          </a:p>
        </p:txBody>
      </p:sp>
    </p:spTree>
    <p:extLst>
      <p:ext uri="{BB962C8B-B14F-4D97-AF65-F5344CB8AC3E}">
        <p14:creationId xmlns:p14="http://schemas.microsoft.com/office/powerpoint/2010/main" val="38972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7"/>
          </a:xfrm>
        </p:spPr>
        <p:txBody>
          <a:bodyPr/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Пальчиковые походы</a:t>
            </a:r>
            <a:endParaRPr lang="ru-RU" dirty="0"/>
          </a:p>
        </p:txBody>
      </p:sp>
      <p:pic>
        <p:nvPicPr>
          <p:cNvPr id="4098" name="Picture 2" descr="https://im0-tub-ru.yandex.net/i?id=55e142635b173124027ed97c7a412113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94899"/>
            <a:ext cx="6120680" cy="459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70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7"/>
          </a:xfrm>
        </p:spPr>
        <p:txBody>
          <a:bodyPr/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Смайл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28083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Грустный смайлик- не понравилось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Равнодушный смайлик- понравилось, но не все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Веселый смайлик- все понравилось</a:t>
            </a:r>
          </a:p>
        </p:txBody>
      </p:sp>
      <p:pic>
        <p:nvPicPr>
          <p:cNvPr id="3074" name="Picture 2" descr="https://avatars.mds.yandex.net/get-pdb/1025945/c8a15833-e5a4-4bff-be8b-606afc059ff3/s1200?webp=fal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4723" r="2663" b="23202"/>
          <a:stretch/>
        </p:blipFill>
        <p:spPr bwMode="auto">
          <a:xfrm>
            <a:off x="2100942" y="4757057"/>
            <a:ext cx="4822371" cy="158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0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110" y="188640"/>
            <a:ext cx="8229600" cy="1224136"/>
          </a:xfrm>
        </p:spPr>
        <p:txBody>
          <a:bodyPr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1511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yan_arcand_-_the_beginning_(zaycev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245696"/>
            <a:ext cx="609600" cy="609600"/>
          </a:xfrm>
          <a:prstGeom prst="rect">
            <a:avLst/>
          </a:prstGeom>
        </p:spPr>
      </p:pic>
      <p:pic>
        <p:nvPicPr>
          <p:cNvPr id="11" name="Рисунок 10" descr="http://900igr.net/up/datas/217363/015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5" t="45896" r="27884" b="16411"/>
          <a:stretch/>
        </p:blipFill>
        <p:spPr bwMode="auto">
          <a:xfrm>
            <a:off x="2123728" y="692696"/>
            <a:ext cx="4752528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40" y="726198"/>
            <a:ext cx="669674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" y="654190"/>
            <a:ext cx="768942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4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7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Песочная горка</a:t>
            </a:r>
          </a:p>
        </p:txBody>
      </p:sp>
      <p:pic>
        <p:nvPicPr>
          <p:cNvPr id="6150" name="Picture 6" descr="https://sk-everestspb.ru/wp-content/uploads/2018/06/pesok-namyvnoy-7-495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616624" cy="4538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176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64846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Песочный дождь </a:t>
            </a:r>
          </a:p>
        </p:txBody>
      </p:sp>
      <p:pic>
        <p:nvPicPr>
          <p:cNvPr id="1028" name="Picture 4" descr="https://ak5.picdn.net/shutterstock/videos/16203175/thumb/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153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119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Блинчик-тарелка- квадрат- животное</a:t>
            </a:r>
          </a:p>
        </p:txBody>
      </p:sp>
      <p:pic>
        <p:nvPicPr>
          <p:cNvPr id="7170" name="Picture 2" descr="http://www.biletomsk.ru/photoarchive/3563/b_70154149690840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11" b="8144"/>
          <a:stretch/>
        </p:blipFill>
        <p:spPr bwMode="auto">
          <a:xfrm>
            <a:off x="3851920" y="3246022"/>
            <a:ext cx="5107103" cy="3319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ÐÐµÑÐ¾ÑÐ½Ð°Ñ ÑÐµÑÐ°Ð¿Ð¸Ñ ÐÐ¾ÑÐ¸Ð²Ð°ÑÐ¸Ð¾Ð½Ð½ÑÐµ Ð¸Ð³ÑÑ Ñ Ð¿ÐµÑÐºÐ¾Ð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11731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176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парах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2623" y="2204864"/>
            <a:ext cx="4040188" cy="13178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ru-RU" dirty="0"/>
          </a:p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способа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перемещения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песочных масс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32040" y="2132856"/>
            <a:ext cx="4031431" cy="13178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способа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зарывания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кисти в песок</a:t>
            </a:r>
          </a:p>
        </p:txBody>
      </p:sp>
      <p:pic>
        <p:nvPicPr>
          <p:cNvPr id="8194" name="Picture 2" descr="https://www.b17.ru/foto/uploaded/upl_1512673123_269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95" y="4293096"/>
            <a:ext cx="4127177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s://www.b17.ru/foto/uploaded/upl_1512670933_269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4163299" cy="2147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275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6205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Учитель-ученик</a:t>
            </a:r>
          </a:p>
        </p:txBody>
      </p:sp>
      <p:pic>
        <p:nvPicPr>
          <p:cNvPr id="9218" name="Picture 2" descr="https://www.b17.ru/foto/uploaded/upl_1512673077_269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26568"/>
            <a:ext cx="779296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400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Обратные действия</a:t>
            </a:r>
          </a:p>
        </p:txBody>
      </p:sp>
      <p:pic>
        <p:nvPicPr>
          <p:cNvPr id="10242" name="Picture 2" descr="https://www.b17.ru/foto/uploaded/upl_1512670818_2691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5686425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6" name="Picture 6" descr="https://www.b17.ru/foto/uploaded/upl_1512670818_26911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3096"/>
            <a:ext cx="5362575" cy="1895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713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песком</a:t>
            </a:r>
            <a:endParaRPr lang="ru-RU" dirty="0"/>
          </a:p>
        </p:txBody>
      </p:sp>
      <p:pic>
        <p:nvPicPr>
          <p:cNvPr id="2050" name="Picture 2" descr="http://img0.liveinternet.ru/images/attach/c/8/101/261/101261570_large_5111852_DSC_07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4"/>
          <a:stretch/>
        </p:blipFill>
        <p:spPr bwMode="auto">
          <a:xfrm>
            <a:off x="1475656" y="1765116"/>
            <a:ext cx="6096000" cy="307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555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77</Words>
  <Application>Microsoft Office PowerPoint</Application>
  <PresentationFormat>Экран (4:3)</PresentationFormat>
  <Paragraphs>27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Песочная горка</vt:lpstr>
      <vt:lpstr>Песочный дождь </vt:lpstr>
      <vt:lpstr>Блинчик-тарелка- квадрат- животное</vt:lpstr>
      <vt:lpstr>Работа в парах</vt:lpstr>
      <vt:lpstr>Учитель-ученик</vt:lpstr>
      <vt:lpstr>Обратные действия</vt:lpstr>
      <vt:lpstr>Рисование песком</vt:lpstr>
      <vt:lpstr>Пальчиковые походы</vt:lpstr>
      <vt:lpstr>Смайл</vt:lpstr>
      <vt:lpstr>Благодарю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Включение игр с кинетическим песком в процесс эффективных  форм работы  с детьми  в рамках  интеграции образовательных областей</dc:title>
  <dc:creator>Диана  Смирнова</dc:creator>
  <cp:lastModifiedBy>Денис</cp:lastModifiedBy>
  <cp:revision>82</cp:revision>
  <dcterms:created xsi:type="dcterms:W3CDTF">2019-02-17T19:30:07Z</dcterms:created>
  <dcterms:modified xsi:type="dcterms:W3CDTF">2023-02-27T15:55:49Z</dcterms:modified>
</cp:coreProperties>
</file>