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>
      <p:cViewPr varScale="1">
        <p:scale>
          <a:sx n="88" d="100"/>
          <a:sy n="88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BD913-40D5-0643-87C6-954A717A7F7E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450B-D77D-6E4D-9EC4-519E911DB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2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450B-D77D-6E4D-9EC4-519E911DB1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8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684F90-53B5-4ABE-AD5E-DCB19F82111E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5EFC6B-587B-44AF-95C4-0AAB3BCD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214818"/>
            <a:ext cx="5114778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Закаливающие мероприятия в детском саду </a:t>
            </a:r>
          </a:p>
        </p:txBody>
      </p:sp>
      <p:pic>
        <p:nvPicPr>
          <p:cNvPr id="4" name="Picture 2" descr="C:\Users\User\Desktop\Новая папка (2)\DSC00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728"/>
            <a:ext cx="5257998" cy="3775068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350F70-4AE9-1249-B8AE-D20A6228D1A2}"/>
              </a:ext>
            </a:extLst>
          </p:cNvPr>
          <p:cNvSpPr/>
          <p:nvPr/>
        </p:nvSpPr>
        <p:spPr>
          <a:xfrm>
            <a:off x="5123738" y="5353144"/>
            <a:ext cx="4004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Воспитатель высшей квалификационной категории</a:t>
            </a:r>
          </a:p>
          <a:p>
            <a:r>
              <a:rPr lang="ru-RU" dirty="0"/>
              <a:t>МКДОУ – </a:t>
            </a:r>
            <a:r>
              <a:rPr lang="ru-RU" dirty="0" err="1"/>
              <a:t>Новошарапского</a:t>
            </a:r>
            <a:r>
              <a:rPr lang="ru-RU" dirty="0"/>
              <a:t> детского сада</a:t>
            </a:r>
          </a:p>
          <a:p>
            <a:r>
              <a:rPr lang="ru-RU" dirty="0"/>
              <a:t>Александрова Ирина Георгиевна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000" dirty="0"/>
              <a:t>Ароматеропия (лук, чеснок). -применяется для профилактики гриппа, ОРВИ.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C:\Users\User\Desktop\Новая папка (2)\DSC00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20928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Закаливание: 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-хождение босиком, топтание по дорожкам здоровья с разной поверхностью (профилактика плоскостопия), </a:t>
            </a:r>
            <a:br>
              <a:rPr lang="ru-RU" sz="2000" dirty="0"/>
            </a:br>
            <a:r>
              <a:rPr lang="ru-RU" sz="2000" dirty="0"/>
              <a:t>- сон без маек (воздушные ванны), </a:t>
            </a:r>
            <a:br>
              <a:rPr lang="ru-RU" sz="2000" dirty="0"/>
            </a:br>
            <a:r>
              <a:rPr lang="ru-RU" sz="2000" dirty="0"/>
              <a:t>- элементы обширного умывания.</a:t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C:\Users\User\Desktop\Новая папка (2)\DSC0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949710" cy="2962283"/>
          </a:xfrm>
          <a:prstGeom prst="rect">
            <a:avLst/>
          </a:prstGeom>
          <a:noFill/>
        </p:spPr>
      </p:pic>
      <p:pic>
        <p:nvPicPr>
          <p:cNvPr id="20483" name="Picture 3" descr="C:\Users\User\Desktop\Новая папка (2)\DSC0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13903"/>
            <a:ext cx="4458796" cy="334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2785512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/>
              <a:t>Прогулки на свежем воздухе: </a:t>
            </a:r>
            <a:br>
              <a:rPr lang="ru-RU" sz="2000" dirty="0"/>
            </a:br>
            <a:r>
              <a:rPr lang="ru-RU" dirty="0"/>
              <a:t>-</a:t>
            </a:r>
            <a:r>
              <a:rPr lang="ru-RU" sz="2000" dirty="0"/>
              <a:t>оказывает закаливающее воздействие на организм в естественных условиях; </a:t>
            </a:r>
            <a:br>
              <a:rPr lang="ru-RU" sz="2000" dirty="0"/>
            </a:br>
            <a:r>
              <a:rPr lang="ru-RU" sz="2000" dirty="0"/>
              <a:t>- способствует повышению уровня физической подготовленности детей дошкольного возраста; </a:t>
            </a:r>
            <a:br>
              <a:rPr lang="ru-RU" sz="2000" dirty="0"/>
            </a:br>
            <a:r>
              <a:rPr lang="ru-RU" sz="2000" dirty="0"/>
              <a:t>- оптимизирует двигательную активность детей;</a:t>
            </a:r>
            <a:br>
              <a:rPr lang="ru-RU" sz="2000" dirty="0"/>
            </a:br>
            <a:r>
              <a:rPr lang="ru-RU" sz="2000" dirty="0"/>
              <a:t> - способствует  художественно-эстетическому, социально-личностному развитию детей.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2530" name="Picture 2" descr="C:\Users\User\Desktop\Новая папка (2)\DSC00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083" b="25753"/>
          <a:stretch>
            <a:fillRect/>
          </a:stretch>
        </p:blipFill>
        <p:spPr bwMode="auto">
          <a:xfrm>
            <a:off x="3491880" y="3501008"/>
            <a:ext cx="4298250" cy="3035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ОЦЕНКА ЭФФЕКТИВНОСТИ ЗАКАЛИВАНИЯ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-</a:t>
            </a:r>
            <a:r>
              <a:rPr lang="ru-RU" dirty="0"/>
              <a:t>Поведение детей в различные режимные</a:t>
            </a:r>
            <a:br>
              <a:rPr lang="ru-RU" dirty="0"/>
            </a:br>
            <a:r>
              <a:rPr lang="ru-RU" dirty="0"/>
              <a:t>моменты: быстрое засыпание, более глубокий сон, улучшение аппетита, повышение внимания на занятиях.</a:t>
            </a:r>
            <a:br>
              <a:rPr lang="ru-RU" dirty="0"/>
            </a:br>
            <a:r>
              <a:rPr lang="ru-RU" dirty="0"/>
              <a:t>-Желание детей выполнять закаливающие</a:t>
            </a:r>
            <a:br>
              <a:rPr lang="ru-RU" dirty="0"/>
            </a:br>
            <a:r>
              <a:rPr lang="ru-RU" dirty="0"/>
              <a:t>процедуры.</a:t>
            </a:r>
            <a:br>
              <a:rPr lang="ru-RU" dirty="0"/>
            </a:br>
            <a:r>
              <a:rPr lang="ru-RU" dirty="0"/>
              <a:t>-Динамика заболеваемости детей по сезонам года.</a:t>
            </a:r>
            <a:br>
              <a:rPr lang="ru-RU" dirty="0"/>
            </a:br>
            <a:r>
              <a:rPr lang="ru-RU" dirty="0"/>
              <a:t>-Уменьшение числа ЧБД (число дней, пропущенных одним ребенком за год).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 целью улучшения здоровья детей в нашем дошкольном образовательном учреждении ведётся работа по здоровьесбережению,</a:t>
            </a:r>
          </a:p>
          <a:p>
            <a:pPr algn="ctr"/>
            <a:r>
              <a:rPr lang="ru-RU" sz="3200" dirty="0"/>
              <a:t>  проводится множество мероприятий по закаливанию детей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 Цель закаливания</a:t>
            </a:r>
            <a:r>
              <a:rPr lang="ru-RU" dirty="0"/>
              <a:t> – тренировка защитных сил организма, выработка способности быстро адаптироваться к новым условиям.</a:t>
            </a:r>
          </a:p>
          <a:p>
            <a:r>
              <a:rPr lang="ru-RU" dirty="0"/>
              <a:t> </a:t>
            </a:r>
            <a:r>
              <a:rPr lang="ru-RU" b="1" dirty="0"/>
              <a:t>Основная задача</a:t>
            </a:r>
            <a:r>
              <a:rPr lang="ru-RU" dirty="0"/>
              <a:t> - осуществлять комплексный подход к оздоровлению дошкольника средствами природы с учетом уровня его индивидуального здоровья при активном включении ребенка в процесс его формирования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121444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dirty="0"/>
              <a:t>Утренняя гимнастика в группе</a:t>
            </a:r>
            <a:br>
              <a:rPr lang="ru-RU" sz="2000" dirty="0"/>
            </a:br>
            <a:r>
              <a:rPr lang="ru-RU" sz="2000" dirty="0"/>
              <a:t>- одна из наиболее распространенных форм применения физкультуры, Она обеспечивает постепенный переход организма от состояния покоя к его повседневному рабочему состоянию.</a:t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  <p:pic>
        <p:nvPicPr>
          <p:cNvPr id="1028" name="Picture 4" descr="C:\Users\User\Desktop\Новая папка (2)\DSC00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357686" cy="3268265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2)\DSC0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86190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034436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/>
              <a:t>Дыхательная гимнастика - укрепляет и стимулирует верхние дыхательные пути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DSC00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064538" cy="3048404"/>
          </a:xfrm>
          <a:prstGeom prst="rect">
            <a:avLst/>
          </a:prstGeom>
          <a:noFill/>
        </p:spPr>
      </p:pic>
      <p:pic>
        <p:nvPicPr>
          <p:cNvPr id="1027" name="Picture 3" descr="C:\Users\User\Desktop\DSC0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304719" cy="3228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39000" cy="1394448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/>
              <a:t>Гимнастика после сна Она необходима для обеспечения детям плавного перехода от сна к бодрствованию, подготовке к активной деятельности.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7410" name="Picture 2" descr="C:\Users\User\Desktop\Новая папка (2)\DSC00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214810" cy="3161108"/>
          </a:xfrm>
          <a:prstGeom prst="rect">
            <a:avLst/>
          </a:prstGeom>
          <a:noFill/>
        </p:spPr>
      </p:pic>
      <p:pic>
        <p:nvPicPr>
          <p:cNvPr id="17411" name="Picture 3" descr="C:\Users\User\Desktop\Новая папка (2)\DSC0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14752"/>
            <a:ext cx="419099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Autofit/>
          </a:bodyPr>
          <a:lstStyle/>
          <a:p>
            <a:r>
              <a:rPr lang="ru-RU" sz="1800" dirty="0"/>
              <a:t>Физкультминутки во время занятий. -повышают и сохраняют умственную активность и работоспособность детей во время занятий. А также обеспечивают непродолжительный динамичный отдых в то время, когда организм ребенка испытывает значительную нагрузку</a:t>
            </a:r>
          </a:p>
        </p:txBody>
      </p:sp>
      <p:pic>
        <p:nvPicPr>
          <p:cNvPr id="1026" name="Picture 2" descr="G:\DCIM\104MSDCF\DSC0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80382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2016224"/>
          </a:xfrm>
        </p:spPr>
        <p:txBody>
          <a:bodyPr>
            <a:noAutofit/>
          </a:bodyPr>
          <a:lstStyle/>
          <a:p>
            <a:pPr algn="ctr"/>
            <a:br>
              <a:rPr lang="ru-RU" sz="1800" dirty="0"/>
            </a:br>
            <a:r>
              <a:rPr lang="ru-RU" sz="1800" dirty="0"/>
              <a:t>Физическая культура - динамический час на прогулке 1 раз в неделю </a:t>
            </a:r>
            <a:br>
              <a:rPr lang="ru-RU" sz="1800" dirty="0"/>
            </a:br>
            <a:r>
              <a:rPr lang="ru-RU" sz="1800" dirty="0"/>
              <a:t>Формируют у ребенка представлений о самоценности здоровья; </a:t>
            </a:r>
            <a:br>
              <a:rPr lang="ru-RU" sz="1800" dirty="0"/>
            </a:br>
            <a:r>
              <a:rPr lang="ru-RU" sz="1800" dirty="0"/>
              <a:t>воспитывают позитивное самосознание, ценностного отношения к собственной жизни и жизни других людей</a:t>
            </a:r>
          </a:p>
        </p:txBody>
      </p:sp>
      <p:pic>
        <p:nvPicPr>
          <p:cNvPr id="18435" name="Picture 3" descr="C:\Users\User\Desktop\Новая папка (2)\DSC00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5594052" cy="4195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Физкультурные занятия -направлены на укрепление здоровья, физического и психического развития, на создание эмоционального благополучия, позволяющие обеспечить гармоничное развитие каждого ребёнка</a:t>
            </a:r>
          </a:p>
        </p:txBody>
      </p:sp>
      <p:pic>
        <p:nvPicPr>
          <p:cNvPr id="4" name="Picture 2" descr="C:\Users\User\Desktop\Новая папка (2)\DSC00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609725"/>
            <a:ext cx="3807362" cy="2855522"/>
          </a:xfrm>
          <a:prstGeom prst="rect">
            <a:avLst/>
          </a:prstGeom>
          <a:noFill/>
        </p:spPr>
      </p:pic>
      <p:pic>
        <p:nvPicPr>
          <p:cNvPr id="21506" name="Picture 2" descr="C:\Users\User\Desktop\Новая папка (2)\DSC0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3999969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</TotalTime>
  <Words>398</Words>
  <Application>Microsoft Macintosh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Утренняя гимнастика в группе - одна из наиболее распространенных форм применения физкультуры, Она обеспечивает постепенный переход организма от состояния покоя к его повседневному рабочему состоянию.  </vt:lpstr>
      <vt:lpstr>Дыхательная гимнастика - укрепляет и стимулирует верхние дыхательные пути. </vt:lpstr>
      <vt:lpstr>Гимнастика после сна Она необходима для обеспечения детям плавного перехода от сна к бодрствованию, подготовке к активной деятельности. </vt:lpstr>
      <vt:lpstr>Физкультминутки во время занятий. -повышают и сохраняют умственную активность и работоспособность детей во время занятий. А также обеспечивают непродолжительный динамичный отдых в то время, когда организм ребенка испытывает значительную нагрузку</vt:lpstr>
      <vt:lpstr> Физическая культура - динамический час на прогулке 1 раз в неделю  Формируют у ребенка представлений о самоценности здоровья;  воспитывают позитивное самосознание, ценностного отношения к собственной жизни и жизни других людей</vt:lpstr>
      <vt:lpstr>Физкультурные занятия -направлены на укрепление здоровья, физического и психического развития, на создание эмоционального благополучия, позволяющие обеспечить гармоничное развитие каждого ребёнка</vt:lpstr>
      <vt:lpstr>Ароматеропия (лук, чеснок). -применяется для профилактики гриппа, ОРВИ. </vt:lpstr>
      <vt:lpstr>Закаливание:   -хождение босиком, топтание по дорожкам здоровья с разной поверхностью (профилактика плоскостопия),  - сон без маек (воздушные ванны),  - элементы обширного умывания. </vt:lpstr>
      <vt:lpstr>Прогулки на свежем воздухе:  -оказывает закаливающее воздействие на организм в естественных условиях;  - способствует повышению уровня физической подготовленности детей дошкольного возраста;  - оптимизирует двигательную активность детей;  - способствует  художественно-эстетическому, социально-личностному развитию детей. </vt:lpstr>
      <vt:lpstr>ОЦЕНКА ЭФФЕКТИВНОСТИ ЗАКАЛИВАНИЯ 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 User</cp:lastModifiedBy>
  <cp:revision>9</cp:revision>
  <dcterms:created xsi:type="dcterms:W3CDTF">2018-11-28T07:34:06Z</dcterms:created>
  <dcterms:modified xsi:type="dcterms:W3CDTF">2022-03-20T12:28:02Z</dcterms:modified>
</cp:coreProperties>
</file>