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0000204_46-kartinkin-net-p-fon-luntika-oboi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wikia.nocookie.net/luntik/images/2/2a/%D0%9C%D0%B8%D0%BB%D0%B0_%282D%29.jpg/revision/latest?cb=20150216203857&amp;path-prefix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pimg.mycdn.me/getImage?disableStub=true&amp;type=VIDEO_S_720&amp;url=https%3A%2F%2Fvdp.mycdn.me%2FgetImage%3Fid%3D272466578085%26idx%3D11%26thumbType%3D37%26f%3D1&amp;signatureToken=JEd473oqDmqdrZ6EEK2J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pic.uma.media/pic/video/59/bf/59bf54b180d3be2803ae3faaf4127b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2.dmcdn.net/v/OAFqo1VtImH8ixS7B/x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komp1</dc:creator>
  <cp:lastModifiedBy>komp1</cp:lastModifiedBy>
  <cp:revision>4</cp:revision>
  <dcterms:created xsi:type="dcterms:W3CDTF">2023-03-28T10:54:51Z</dcterms:created>
  <dcterms:modified xsi:type="dcterms:W3CDTF">2023-03-28T16:05:44Z</dcterms:modified>
</cp:coreProperties>
</file>