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3" r:id="rId3"/>
    <p:sldId id="287" r:id="rId4"/>
    <p:sldId id="256" r:id="rId5"/>
    <p:sldId id="274" r:id="rId6"/>
    <p:sldId id="276" r:id="rId7"/>
    <p:sldId id="277" r:id="rId8"/>
    <p:sldId id="275" r:id="rId9"/>
    <p:sldId id="278" r:id="rId10"/>
    <p:sldId id="283" r:id="rId11"/>
    <p:sldId id="282" r:id="rId12"/>
    <p:sldId id="284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5" autoAdjust="0"/>
  </p:normalViewPr>
  <p:slideViewPr>
    <p:cSldViewPr>
      <p:cViewPr varScale="1">
        <p:scale>
          <a:sx n="51" d="100"/>
          <a:sy n="51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mish-\OneDrive\&#1056;&#1072;&#1073;&#1086;&#1095;&#1080;&#1081;%20&#1089;&#1090;&#1086;&#1083;\&#1042;%20&#1075;&#1086;&#1089;&#1090;&#1103;&#1093;%20&#1091;%20&#1089;&#1082;&#1072;&#1079;&#1082;&#1080;%20&#1051;&#1080;&#1087;&#1091;&#1085;&#1086;&#1074;&#1072;%20&#1058;.&#1040;\&#1075;&#1086;&#1083;&#1086;&#1089;\&#1083;&#1080;&#1089;&#1072;%203.wma" TargetMode="External"/><Relationship Id="rId1" Type="http://schemas.openxmlformats.org/officeDocument/2006/relationships/audio" Target="file:///C:\Users\mish-\OneDrive\&#1056;&#1072;&#1073;&#1086;&#1095;&#1080;&#1081;%20&#1089;&#1090;&#1086;&#1083;\&#1042;%20&#1075;&#1086;&#1089;&#1090;&#1103;&#1093;%20&#1091;%20&#1089;&#1082;&#1072;&#1079;&#1082;&#1080;%20&#1051;&#1080;&#1087;&#1091;&#1085;&#1086;&#1074;&#1072;%20&#1058;.&#1040;\&#1075;&#1086;&#1083;&#1086;&#1089;\&#1083;&#1080;&#1089;&#1072;%202.wm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4.gif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ish-\OneDrive\&#1056;&#1072;&#1073;&#1086;&#1095;&#1080;&#1081;%20&#1089;&#1090;&#1086;&#1083;\&#1042;%20&#1075;&#1086;&#1089;&#1090;&#1103;&#1093;%20&#1091;%20&#1089;&#1082;&#1072;&#1079;&#1082;&#1080;%20&#1051;&#1080;&#1087;&#1091;&#1085;&#1086;&#1074;&#1072;%20&#1058;.&#1040;\&#1075;&#1086;&#1083;&#1086;&#1089;\&#1089;&#1087;&#1072;&#1089;&#1080;&#1073;&#1086;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ish-\OneDrive\&#1056;&#1072;&#1073;&#1086;&#1095;&#1080;&#1081;%20&#1089;&#1090;&#1086;&#1083;\&#1042;%20&#1075;&#1086;&#1089;&#1090;&#1103;&#1093;%20&#1091;%20&#1089;&#1082;&#1072;&#1079;&#1082;&#1080;%20&#1051;&#1080;&#1087;&#1091;&#1085;&#1086;&#1074;&#1072;%20&#1058;.&#1040;\&#1075;&#1086;&#1083;&#1086;&#1089;\1%20&#1073;&#1072;&#1073;&#1082;&#1072;.wm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mish-\OneDrive\&#1056;&#1072;&#1073;&#1086;&#1095;&#1080;&#1081;%20&#1089;&#1090;&#1086;&#1083;\&#1042;%20&#1075;&#1086;&#1089;&#1090;&#1103;&#1093;%20&#1091;%20&#1089;&#1082;&#1072;&#1079;&#1082;&#1080;%20&#1051;&#1080;&#1087;&#1091;&#1085;&#1086;&#1074;&#1072;%20&#1058;.&#1040;\&#1075;&#1086;&#1083;&#1086;&#1089;\&#1079;&#1072;&#1103;&#1094;%203.wma" TargetMode="External"/><Relationship Id="rId7" Type="http://schemas.openxmlformats.org/officeDocument/2006/relationships/image" Target="../media/image6.png"/><Relationship Id="rId2" Type="http://schemas.openxmlformats.org/officeDocument/2006/relationships/audio" Target="file:///C:\Users\mish-\OneDrive\&#1056;&#1072;&#1073;&#1086;&#1095;&#1080;&#1081;%20&#1089;&#1090;&#1086;&#1083;\&#1042;%20&#1075;&#1086;&#1089;&#1090;&#1103;&#1093;%20&#1091;%20&#1089;&#1082;&#1072;&#1079;&#1082;&#1080;%20&#1051;&#1080;&#1087;&#1091;&#1085;&#1086;&#1074;&#1072;%20&#1058;.&#1040;\&#1075;&#1086;&#1083;&#1086;&#1089;\&#1079;&#1072;&#1103;&#1094;%202.wma" TargetMode="External"/><Relationship Id="rId1" Type="http://schemas.openxmlformats.org/officeDocument/2006/relationships/audio" Target="file:///C:\Users\mish-\OneDrive\&#1056;&#1072;&#1073;&#1086;&#1095;&#1080;&#1081;%20&#1089;&#1090;&#1086;&#1083;\&#1042;%20&#1075;&#1086;&#1089;&#1090;&#1103;&#1093;%20&#1091;%20&#1089;&#1082;&#1072;&#1079;&#1082;&#1080;%20&#1051;&#1080;&#1087;&#1091;&#1085;&#1086;&#1074;&#1072;%20&#1058;.&#1040;\&#1075;&#1086;&#1083;&#1086;&#1089;\&#1079;&#1072;&#1103;&#1094;%201.wma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ish-\OneDrive\&#1056;&#1072;&#1073;&#1086;&#1095;&#1080;&#1081;%20&#1089;&#1090;&#1086;&#1083;\&#1042;%20&#1075;&#1086;&#1089;&#1090;&#1103;&#1093;%20&#1091;%20&#1089;&#1082;&#1072;&#1079;&#1082;&#1080;%20&#1051;&#1080;&#1087;&#1091;&#1085;&#1086;&#1074;&#1072;%20&#1058;.&#1040;\&#1075;&#1086;&#1083;&#1086;&#1089;\&#1084;&#1080;&#1096;&#1082;&#1072;.wm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ish-\OneDrive\&#1056;&#1072;&#1073;&#1086;&#1095;&#1080;&#1081;%20&#1089;&#1090;&#1086;&#1083;\&#1042;%20&#1075;&#1086;&#1089;&#1090;&#1103;&#1093;%20&#1091;%20&#1089;&#1082;&#1072;&#1079;&#1082;&#1080;%20&#1051;&#1080;&#1087;&#1091;&#1085;&#1086;&#1074;&#1072;%20&#1058;.&#1040;\&#1075;&#1086;&#1083;&#1086;&#1089;\&#1083;&#1080;&#1089;&#1072;%201.wm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рево осенью.gif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5220072" y="-648072"/>
            <a:ext cx="5535728" cy="7506072"/>
          </a:xfrm>
          <a:prstGeom prst="rect">
            <a:avLst/>
          </a:prstGeom>
        </p:spPr>
      </p:pic>
      <p:pic>
        <p:nvPicPr>
          <p:cNvPr id="5" name="Рисунок 4" descr="дом прф.gif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-612576" y="0"/>
            <a:ext cx="9396807" cy="752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5366247_photoshop-kopona_com_14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Без имени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04664"/>
            <a:ext cx="4305178" cy="62811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5366247_photoshop-kopona_com_14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лиса без кол.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76672"/>
            <a:ext cx="4176464" cy="5968860"/>
          </a:xfrm>
          <a:prstGeom prst="rect">
            <a:avLst/>
          </a:prstGeom>
        </p:spPr>
      </p:pic>
      <p:pic>
        <p:nvPicPr>
          <p:cNvPr id="7" name="лиса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812360" y="836712"/>
            <a:ext cx="1043608" cy="1043608"/>
          </a:xfrm>
          <a:prstGeom prst="rect">
            <a:avLst/>
          </a:prstGeom>
        </p:spPr>
      </p:pic>
      <p:pic>
        <p:nvPicPr>
          <p:cNvPr id="8" name="лиса 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740352" y="2204864"/>
            <a:ext cx="1043608" cy="1043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5366247_photoshop-kopona_com_14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дерево осенью.gif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220072" y="-648072"/>
            <a:ext cx="5535728" cy="7506072"/>
          </a:xfrm>
          <a:prstGeom prst="rect">
            <a:avLst/>
          </a:prstGeom>
        </p:spPr>
      </p:pic>
      <p:pic>
        <p:nvPicPr>
          <p:cNvPr id="7" name="Рисунок 6" descr="дом прф.gif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-540568" y="0"/>
            <a:ext cx="9396807" cy="7520974"/>
          </a:xfrm>
          <a:prstGeom prst="rect">
            <a:avLst/>
          </a:prstGeom>
        </p:spPr>
      </p:pic>
      <p:pic>
        <p:nvPicPr>
          <p:cNvPr id="6" name="Рисунок 5" descr="дед прф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772816"/>
            <a:ext cx="3890142" cy="4869160"/>
          </a:xfrm>
          <a:prstGeom prst="rect">
            <a:avLst/>
          </a:prstGeom>
        </p:spPr>
      </p:pic>
      <p:pic>
        <p:nvPicPr>
          <p:cNvPr id="5" name="Рисунок 4" descr="бабка  прфф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1628800"/>
            <a:ext cx="2707767" cy="4797152"/>
          </a:xfrm>
          <a:prstGeom prst="rect">
            <a:avLst/>
          </a:prstGeom>
        </p:spPr>
      </p:pic>
      <p:pic>
        <p:nvPicPr>
          <p:cNvPr id="9" name="Рисунок 8" descr="hello_html_2329abbf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35248">
            <a:off x="759260" y="3729871"/>
            <a:ext cx="2736304" cy="2645094"/>
          </a:xfrm>
          <a:prstGeom prst="rect">
            <a:avLst/>
          </a:prstGeom>
        </p:spPr>
      </p:pic>
      <p:pic>
        <p:nvPicPr>
          <p:cNvPr id="11" name="спасиб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55576" y="980728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дерево осенью.gif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220072" y="-648072"/>
            <a:ext cx="5535728" cy="7506072"/>
          </a:xfrm>
          <a:prstGeom prst="rect">
            <a:avLst/>
          </a:prstGeom>
        </p:spPr>
      </p:pic>
      <p:pic>
        <p:nvPicPr>
          <p:cNvPr id="7" name="Рисунок 6" descr="дом прф.gif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-612576" y="0"/>
            <a:ext cx="9396807" cy="7520974"/>
          </a:xfrm>
          <a:prstGeom prst="rect">
            <a:avLst/>
          </a:prstGeom>
        </p:spPr>
      </p:pic>
      <p:pic>
        <p:nvPicPr>
          <p:cNvPr id="5" name="Рисунок 4" descr="бабка  прфф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700808"/>
            <a:ext cx="2707767" cy="4797152"/>
          </a:xfrm>
          <a:prstGeom prst="rect">
            <a:avLst/>
          </a:prstGeom>
        </p:spPr>
      </p:pic>
      <p:pic>
        <p:nvPicPr>
          <p:cNvPr id="6" name="Рисунок 5" descr="дед прф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1772816"/>
            <a:ext cx="3890142" cy="4869160"/>
          </a:xfrm>
          <a:prstGeom prst="rect">
            <a:avLst/>
          </a:prstGeom>
        </p:spPr>
      </p:pic>
      <p:pic>
        <p:nvPicPr>
          <p:cNvPr id="10" name="1 баб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11" name="1 баб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99592" y="764704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9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дерево осенью.gif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5364088" y="-648072"/>
            <a:ext cx="5391712" cy="7506072"/>
          </a:xfrm>
          <a:prstGeom prst="rect">
            <a:avLst/>
          </a:prstGeom>
        </p:spPr>
      </p:pic>
      <p:pic>
        <p:nvPicPr>
          <p:cNvPr id="7" name="Рисунок 6" descr="дом прф.gif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-612576" y="0"/>
            <a:ext cx="9396807" cy="7520974"/>
          </a:xfrm>
          <a:prstGeom prst="rect">
            <a:avLst/>
          </a:prstGeom>
        </p:spPr>
      </p:pic>
      <p:pic>
        <p:nvPicPr>
          <p:cNvPr id="9" name="Рисунок 8" descr="дед баб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816077"/>
            <a:ext cx="4834217" cy="6041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5366247_photoshop-kopona_com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5366247_photoshop-kopona_com_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заяц прф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524000"/>
            <a:ext cx="4183380" cy="5334000"/>
          </a:xfrm>
          <a:prstGeom prst="rect">
            <a:avLst/>
          </a:prstGeom>
        </p:spPr>
      </p:pic>
      <p:pic>
        <p:nvPicPr>
          <p:cNvPr id="8" name="заяц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956376" y="476672"/>
            <a:ext cx="792088" cy="792088"/>
          </a:xfrm>
          <a:prstGeom prst="rect">
            <a:avLst/>
          </a:prstGeom>
        </p:spPr>
      </p:pic>
      <p:pic>
        <p:nvPicPr>
          <p:cNvPr id="9" name="заяц 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956376" y="1369220"/>
            <a:ext cx="792088" cy="792088"/>
          </a:xfrm>
          <a:prstGeom prst="rect">
            <a:avLst/>
          </a:prstGeom>
        </p:spPr>
      </p:pic>
      <p:pic>
        <p:nvPicPr>
          <p:cNvPr id="10" name="заяц 3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8028384" y="2305324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5366247_photoshop-kopona_com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5366247_photoshop-kopona_com_14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медв прф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078848"/>
            <a:ext cx="6020435" cy="57791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5366247_photoshop-kopona_com_14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прф медв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764704"/>
            <a:ext cx="6347695" cy="6093296"/>
          </a:xfrm>
          <a:prstGeom prst="rect">
            <a:avLst/>
          </a:prstGeom>
        </p:spPr>
      </p:pic>
      <p:pic>
        <p:nvPicPr>
          <p:cNvPr id="5" name="миш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56376" y="620688"/>
            <a:ext cx="820539" cy="820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5366247_photoshop-kopona_com_14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лиса прф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32656"/>
            <a:ext cx="4449194" cy="6070997"/>
          </a:xfrm>
          <a:prstGeom prst="rect">
            <a:avLst/>
          </a:prstGeom>
        </p:spPr>
      </p:pic>
      <p:pic>
        <p:nvPicPr>
          <p:cNvPr id="6" name="лиса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12360" y="836712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Экран (4:3)</PresentationFormat>
  <Paragraphs>0</Paragraphs>
  <Slides>13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Светлала Сырамотина</cp:lastModifiedBy>
  <cp:revision>11</cp:revision>
  <dcterms:created xsi:type="dcterms:W3CDTF">2018-10-19T07:02:19Z</dcterms:created>
  <dcterms:modified xsi:type="dcterms:W3CDTF">2022-03-16T17:14:13Z</dcterms:modified>
</cp:coreProperties>
</file>