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3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0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52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62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3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6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5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5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24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3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ADEE6-314D-4F93-8BAB-79459EB96248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439A3-66F2-4DA5-8A18-B56900A4D6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4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69" y="281354"/>
            <a:ext cx="11605846" cy="64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3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23" y="316524"/>
            <a:ext cx="10999177" cy="61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32" y="199055"/>
            <a:ext cx="11693768" cy="64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8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73" y="228600"/>
            <a:ext cx="11847581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51" y="167054"/>
            <a:ext cx="11794826" cy="64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8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5" y="228600"/>
            <a:ext cx="11693770" cy="63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4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2024-03-13T05:13:36Z</dcterms:created>
  <dcterms:modified xsi:type="dcterms:W3CDTF">2024-03-13T05:18:36Z</dcterms:modified>
</cp:coreProperties>
</file>