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7" r:id="rId6"/>
    <p:sldId id="265" r:id="rId7"/>
    <p:sldId id="260" r:id="rId8"/>
    <p:sldId id="261" r:id="rId9"/>
    <p:sldId id="268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adi.sk/i/rwp44NtQQpj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988841"/>
            <a:ext cx="7175351" cy="2448272"/>
          </a:xfrm>
        </p:spPr>
        <p:txBody>
          <a:bodyPr/>
          <a:lstStyle/>
          <a:p>
            <a:r>
              <a:rPr lang="ru-RU" sz="2400" dirty="0" smtClean="0"/>
              <a:t>Активизация взаимодействия с родителями в процессе проведения интегрированного занятия с детьми старшего дошкольного возраста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Подготовила: Ивлева Ю. А.,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учитель-логопед МБОУ гимназии №7 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r>
              <a:rPr lang="ru-RU" sz="2400" dirty="0" smtClean="0">
                <a:latin typeface="Times New Roman"/>
                <a:ea typeface="Times New Roman"/>
              </a:rPr>
              <a:t>                                                                                  им</a:t>
            </a:r>
            <a:r>
              <a:rPr lang="ru-RU" sz="2400" dirty="0">
                <a:latin typeface="Times New Roman"/>
                <a:ea typeface="Times New Roman"/>
              </a:rPr>
              <a:t>. Д.П. Яковлева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391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7200" dirty="0" smtClean="0"/>
              <a:t>Благодарю за внимание!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80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6400800" cy="2337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Цель занятия: </a:t>
            </a:r>
            <a:r>
              <a:rPr lang="ru-RU" dirty="0"/>
              <a:t>подведение итогов полученных знаний по лексической теме «Родина» посредством взаимодействия с семьями воспитанников.</a:t>
            </a:r>
          </a:p>
        </p:txBody>
      </p:sp>
    </p:spTree>
    <p:extLst>
      <p:ext uri="{BB962C8B-B14F-4D97-AF65-F5344CB8AC3E}">
        <p14:creationId xmlns="" xmlns:p14="http://schemas.microsoft.com/office/powerpoint/2010/main" val="18116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173416" cy="4713704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/>
              <a:t>Коррекционно-образовательные задачи</a:t>
            </a:r>
            <a:r>
              <a:rPr lang="ru-RU" dirty="0"/>
              <a:t>: активизация словаря, расширение представлений о государственных символах страны, столице, территории. </a:t>
            </a:r>
          </a:p>
          <a:p>
            <a:r>
              <a:rPr lang="ru-RU" u="sng" dirty="0"/>
              <a:t>Коррекционно-развивающие задачи</a:t>
            </a:r>
            <a:r>
              <a:rPr lang="ru-RU" dirty="0"/>
              <a:t>: развитие диалогической речи, зрительного внимания, восприятия, памяти, мышления, пространственных представлений и общей моторики.</a:t>
            </a:r>
          </a:p>
          <a:p>
            <a:r>
              <a:rPr lang="ru-RU" u="sng" dirty="0"/>
              <a:t>Коррекционно-воспитательные задачи</a:t>
            </a:r>
            <a:r>
              <a:rPr lang="ru-RU" dirty="0"/>
              <a:t>: воспитание чувства гордости за свою страну, любви к Родине; поощрение дружеского взаимодействия и  взаимопомощи в детском коллективе. Привлечение родителей воспитанников к помощи в коррекции речевых недостатков.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50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AppData\Local\Temp\Rar$DI29.515\Screenshot_20211212-21342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14" t="11778" r="14000" b="12539"/>
          <a:stretch/>
        </p:blipFill>
        <p:spPr bwMode="auto">
          <a:xfrm>
            <a:off x="827584" y="908720"/>
            <a:ext cx="7488832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6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AppData\Local\Temp\Rar$DI57.533\Screenshot_20211212-21380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86" t="12795" r="23000" b="12285"/>
          <a:stretch/>
        </p:blipFill>
        <p:spPr bwMode="auto">
          <a:xfrm>
            <a:off x="1043608" y="1124744"/>
            <a:ext cx="7416824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98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AppData\Local\Temp\Rar$DI43.407\Screenshot_20211212-213739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29" t="12794" r="25000" b="13301"/>
          <a:stretch/>
        </p:blipFill>
        <p:spPr bwMode="auto">
          <a:xfrm>
            <a:off x="107504" y="116632"/>
            <a:ext cx="4248472" cy="32364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AppData\Local\Temp\Rar$DI48.171\Screenshot_20211212-21375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857" t="12540" r="18714" b="12286"/>
          <a:stretch/>
        </p:blipFill>
        <p:spPr bwMode="auto">
          <a:xfrm>
            <a:off x="3563889" y="3351634"/>
            <a:ext cx="4680519" cy="336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3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AppData\Local\Temp\Rar$DI21.286\Screenshot_20211212-213325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14" t="12285" r="12572" b="12032"/>
          <a:stretch/>
        </p:blipFill>
        <p:spPr bwMode="auto">
          <a:xfrm>
            <a:off x="467544" y="476672"/>
            <a:ext cx="5156439" cy="29381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AppData\Local\Temp\Rar$DI01.871\Screenshot_20211212-21312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14" t="12794" r="12429" b="12793"/>
          <a:stretch/>
        </p:blipFill>
        <p:spPr bwMode="auto">
          <a:xfrm>
            <a:off x="4283968" y="3645024"/>
            <a:ext cx="4608512" cy="29062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803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AppData\Local\Temp\Rar$DI11.593\Screenshot_20211212-21323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71" t="12795" r="12573" b="12285"/>
          <a:stretch/>
        </p:blipFill>
        <p:spPr bwMode="auto">
          <a:xfrm>
            <a:off x="539552" y="980728"/>
            <a:ext cx="8064896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8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Ссылка на занятие:  </a:t>
            </a:r>
            <a:r>
              <a:rPr lang="en-US" smtClean="0">
                <a:hlinkClick r:id="rId2"/>
              </a:rPr>
              <a:t>https://yadi.sk/i/rwp44NtQQpjsVg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134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Активизация взаимодействия с родителями в процессе проведения интегрированного занятия с детьми старшего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Активизация взаимодействия с родителями в процессе проведения интегрированного занятия с детьми старшего дошкольного возраста</dc:title>
  <dc:creator>user</dc:creator>
  <cp:lastModifiedBy>User</cp:lastModifiedBy>
  <cp:revision>4</cp:revision>
  <dcterms:created xsi:type="dcterms:W3CDTF">2021-12-12T20:14:24Z</dcterms:created>
  <dcterms:modified xsi:type="dcterms:W3CDTF">2022-03-18T11:36:52Z</dcterms:modified>
</cp:coreProperties>
</file>