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59" r:id="rId5"/>
    <p:sldId id="261" r:id="rId6"/>
    <p:sldId id="268" r:id="rId7"/>
    <p:sldId id="27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BBF2-079F-4833-BA90-D419F376EBD9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9C58-4B4F-40C1-A3F5-A923EF611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BBF2-079F-4833-BA90-D419F376EBD9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9C58-4B4F-40C1-A3F5-A923EF611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BBF2-079F-4833-BA90-D419F376EBD9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9C58-4B4F-40C1-A3F5-A923EF611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BBF2-079F-4833-BA90-D419F376EBD9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9C58-4B4F-40C1-A3F5-A923EF611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BBF2-079F-4833-BA90-D419F376EBD9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9C58-4B4F-40C1-A3F5-A923EF611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BBF2-079F-4833-BA90-D419F376EBD9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9C58-4B4F-40C1-A3F5-A923EF611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BBF2-079F-4833-BA90-D419F376EBD9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9C58-4B4F-40C1-A3F5-A923EF611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BBF2-079F-4833-BA90-D419F376EBD9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9C58-4B4F-40C1-A3F5-A923EF611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BBF2-079F-4833-BA90-D419F376EBD9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9C58-4B4F-40C1-A3F5-A923EF611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BBF2-079F-4833-BA90-D419F376EBD9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9C58-4B4F-40C1-A3F5-A923EF611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BBF2-079F-4833-BA90-D419F376EBD9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9C58-4B4F-40C1-A3F5-A923EF611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BBF2-079F-4833-BA90-D419F376EBD9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19C58-4B4F-40C1-A3F5-A923EF611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lk.pp.ru/uploads/posts/uz-v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0"/>
            <a:ext cx="764386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986714" cy="1643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Century Gothic" pitchFamily="34" charset="0"/>
              </a:rPr>
              <a:t>Развлекательно-познавательный досуг  «Как жили люди на Руси: путешествие в старину»</a:t>
            </a:r>
            <a:r>
              <a:rPr lang="ru-RU" sz="4000" b="1" dirty="0" smtClean="0">
                <a:latin typeface="Century Gothic" pitchFamily="34" charset="0"/>
              </a:rPr>
              <a:t/>
            </a:r>
            <a:br>
              <a:rPr lang="ru-RU" sz="4000" b="1" dirty="0" smtClean="0">
                <a:latin typeface="Century Gothic" pitchFamily="34" charset="0"/>
              </a:rPr>
            </a:br>
            <a:r>
              <a:rPr lang="ru-RU" sz="2700" b="1" dirty="0" smtClean="0">
                <a:latin typeface="Century Gothic" pitchFamily="34" charset="0"/>
              </a:rPr>
              <a:t>для детей старшей группы</a:t>
            </a:r>
            <a:endParaRPr lang="ru-RU" b="1" dirty="0">
              <a:latin typeface="Century Gothic" pitchFamily="34" charset="0"/>
            </a:endParaRPr>
          </a:p>
        </p:txBody>
      </p:sp>
      <p:pic>
        <p:nvPicPr>
          <p:cNvPr id="4" name="Picture 1" descr="uz-v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uz-v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7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ез назван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2143116"/>
            <a:ext cx="5797019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"/>
            <a:ext cx="9144000" cy="6858016"/>
          </a:xfrm>
          <a:prstGeom prst="rect">
            <a:avLst/>
          </a:prstGeom>
        </p:spPr>
      </p:pic>
      <p:pic>
        <p:nvPicPr>
          <p:cNvPr id="5" name="Рисунок 4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caecbc8972a32c73b27c7c8838de3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"/>
            <a:ext cx="9144000" cy="6858016"/>
          </a:xfrm>
          <a:prstGeom prst="rect">
            <a:avLst/>
          </a:prstGeom>
        </p:spPr>
      </p:pic>
      <p:pic>
        <p:nvPicPr>
          <p:cNvPr id="5" name="Рисунок 4" descr="cap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509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unnamed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3643306" cy="2732862"/>
          </a:xfrm>
          <a:prstGeom prst="rect">
            <a:avLst/>
          </a:prstGeom>
        </p:spPr>
      </p:pic>
      <p:pic>
        <p:nvPicPr>
          <p:cNvPr id="5" name="Рисунок 4" descr="koza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4133874"/>
            <a:ext cx="3643306" cy="2724126"/>
          </a:xfrm>
          <a:prstGeom prst="rect">
            <a:avLst/>
          </a:prstGeom>
        </p:spPr>
      </p:pic>
      <p:pic>
        <p:nvPicPr>
          <p:cNvPr id="7" name="Рисунок 6" descr="5285.jpg"/>
          <p:cNvPicPr>
            <a:picLocks noChangeAspect="1"/>
          </p:cNvPicPr>
          <p:nvPr/>
        </p:nvPicPr>
        <p:blipFill>
          <a:blip r:embed="rId5" cstate="print"/>
          <a:srcRect l="1163" t="5737" r="3488" b="4961"/>
          <a:stretch>
            <a:fillRect/>
          </a:stretch>
        </p:blipFill>
        <p:spPr>
          <a:xfrm>
            <a:off x="5442143" y="-1"/>
            <a:ext cx="3701858" cy="2786059"/>
          </a:xfrm>
          <a:prstGeom prst="rect">
            <a:avLst/>
          </a:prstGeom>
        </p:spPr>
      </p:pic>
      <p:pic>
        <p:nvPicPr>
          <p:cNvPr id="8" name="Рисунок 7" descr="ima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143380"/>
            <a:ext cx="3571868" cy="2714620"/>
          </a:xfrm>
          <a:prstGeom prst="rect">
            <a:avLst/>
          </a:prstGeom>
        </p:spPr>
      </p:pic>
      <p:pic>
        <p:nvPicPr>
          <p:cNvPr id="4" name="Рисунок 3" descr="po-shuchemu-velenyu-mi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36" y="2428868"/>
            <a:ext cx="3619526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etsad-10400-1517066297.jpg"/>
          <p:cNvPicPr>
            <a:picLocks noChangeAspect="1"/>
          </p:cNvPicPr>
          <p:nvPr/>
        </p:nvPicPr>
        <p:blipFill>
          <a:blip r:embed="rId3" cstate="print"/>
          <a:srcRect t="3333" b="5000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mini76_fas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928670"/>
            <a:ext cx="7679565" cy="5119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13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Развлекательно-познавательный досуг  «Как жили люди на Руси: путешествие в старину» для детей старшей группы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жили люди на Руси?</dc:title>
  <dc:creator>User</dc:creator>
  <cp:lastModifiedBy>Ольга</cp:lastModifiedBy>
  <cp:revision>22</cp:revision>
  <dcterms:created xsi:type="dcterms:W3CDTF">2020-05-18T15:59:39Z</dcterms:created>
  <dcterms:modified xsi:type="dcterms:W3CDTF">2023-03-04T15:00:20Z</dcterms:modified>
</cp:coreProperties>
</file>