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0" r:id="rId4"/>
    <p:sldId id="258" r:id="rId5"/>
    <p:sldId id="259" r:id="rId6"/>
    <p:sldId id="265" r:id="rId7"/>
    <p:sldId id="266" r:id="rId8"/>
    <p:sldId id="261" r:id="rId9"/>
    <p:sldId id="262" r:id="rId10"/>
    <p:sldId id="264" r:id="rId11"/>
    <p:sldId id="267" r:id="rId12"/>
    <p:sldId id="268" r:id="rId13"/>
    <p:sldId id="269" r:id="rId14"/>
    <p:sldId id="270" r:id="rId15"/>
    <p:sldId id="273" r:id="rId16"/>
    <p:sldId id="274" r:id="rId17"/>
    <p:sldId id="275" r:id="rId18"/>
    <p:sldId id="276" r:id="rId19"/>
    <p:sldId id="277" r:id="rId20"/>
    <p:sldId id="272" r:id="rId21"/>
    <p:sldId id="26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C9DCEE-0739-49B1-BA00-2D51B41DBD1E}" type="datetimeFigureOut">
              <a:rPr lang="ru-RU" smtClean="0"/>
              <a:pPr/>
              <a:t>16.03.2024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2193F3C-4ED9-40FA-B033-A3D4A0EE8F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5085184"/>
            <a:ext cx="4858880" cy="1368152"/>
          </a:xfrm>
        </p:spPr>
        <p:txBody>
          <a:bodyPr>
            <a:normAutofit fontScale="77500" lnSpcReduction="20000"/>
          </a:bodyPr>
          <a:lstStyle/>
          <a:p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Подготовила: Петрова Ольга </a:t>
            </a:r>
            <a:r>
              <a:rPr lang="ru-RU" sz="23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Инокентьевна</a:t>
            </a:r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старшей группы</a:t>
            </a:r>
          </a:p>
          <a:p>
            <a:r>
              <a:rPr lang="ru-RU" sz="23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«Детский сад общеразвивающего вида №28»</a:t>
            </a:r>
          </a:p>
          <a:p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848872" cy="2880320"/>
          </a:xfrm>
        </p:spPr>
        <p:txBody>
          <a:bodyPr>
            <a:normAutofit fontScale="90000"/>
          </a:bodyPr>
          <a:lstStyle/>
          <a:p>
            <a:pPr marL="182880" indent="0">
              <a:buNone/>
            </a:pPr>
            <a:r>
              <a:rPr lang="ru-RU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Проект «Театральная мастерская на основе сказки «Волк и семеро козлят»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4128" y="206084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C:\Users\user\Desktop\volk-i-semero-kozlyat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08624"/>
            <a:ext cx="2958036" cy="2279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772816"/>
            <a:ext cx="73448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1.Слушание детской оперы “Волк и семеро козлят” муз.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Красева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Словесное рисование детьми после прослушивания характеров героев, обстановки, “интерьера” сказки.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2.НОД.Ручной труд. Тема: «Изготовление шапочек козликам»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3.НОД. Рисование. Тема: «Пригласительные билеты и афиша»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4.НОД. Хореография.  Репетиция танца.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5.Показ спектакля детям средней группы	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836712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2 неделя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836712"/>
            <a:ext cx="5310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310"/>
            <a:ext cx="4425950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17032"/>
            <a:ext cx="4999037" cy="30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54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1556792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8158"/>
            <a:ext cx="4932363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13599"/>
            <a:ext cx="4638923" cy="318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0621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144000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9872" y="6237312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Театральная мастерская</a:t>
            </a:r>
          </a:p>
        </p:txBody>
      </p:sp>
    </p:spTree>
    <p:extLst>
      <p:ext uri="{BB962C8B-B14F-4D97-AF65-F5344CB8AC3E}">
        <p14:creationId xmlns:p14="http://schemas.microsoft.com/office/powerpoint/2010/main" val="2877961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L:\областной семинар 2016г январь\IMG_7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179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3" r="32669" b="-788"/>
          <a:stretch/>
        </p:blipFill>
        <p:spPr bwMode="auto">
          <a:xfrm>
            <a:off x="1763688" y="620688"/>
            <a:ext cx="5328592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45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областной семинар 2016г январь\IMG_7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998464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Театрализованное действие по сказке «Волк и семеро козлят»</a:t>
            </a:r>
          </a:p>
        </p:txBody>
      </p:sp>
    </p:spTree>
    <p:extLst>
      <p:ext uri="{BB962C8B-B14F-4D97-AF65-F5344CB8AC3E}">
        <p14:creationId xmlns:p14="http://schemas.microsoft.com/office/powerpoint/2010/main" val="185891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областной семинар 2016г январь\IMG_7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088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областной семинар 2016г январь\IMG_7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937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:\областной семинар 2016г январь\IMG_75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536"/>
            <a:ext cx="9144000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87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20688"/>
            <a:ext cx="3600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062662" y="866909"/>
            <a:ext cx="508133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Духовная жизнь ребенка полна лишь тогда,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Когда он живет в мире сказок, творчества,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Воображения, фантазии, а без этого он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Засушенный цветок»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В. Сухомлинский</a:t>
            </a:r>
            <a:endParaRPr kumimoji="0" lang="ru-RU" sz="2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3284984"/>
            <a:ext cx="792088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 учит детей быть творческими личностями, способными к восприятию новизны, умению импровизировать. Нашему обществу необходим человек такого качества, который бы смело мог входить в современную ситуацию, умел владеть проблемой творчески, без предварительной подготовки, имел мужество пробовать и ошибаться, пока не будет найдено верное решение.</a:t>
            </a:r>
          </a:p>
        </p:txBody>
      </p:sp>
      <p:pic>
        <p:nvPicPr>
          <p:cNvPr id="2050" name="Picture 2" descr="C:\Users\user\Desktop\i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5539"/>
            <a:ext cx="3667125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0728"/>
            <a:ext cx="7740352" cy="5805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979712" y="404664"/>
            <a:ext cx="5761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Кукольный театр по сказке: «Волк и семеро козлят»</a:t>
            </a:r>
          </a:p>
        </p:txBody>
      </p:sp>
    </p:spTree>
    <p:extLst>
      <p:ext uri="{BB962C8B-B14F-4D97-AF65-F5344CB8AC3E}">
        <p14:creationId xmlns:p14="http://schemas.microsoft.com/office/powerpoint/2010/main" val="2263257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МАМА\Эльвира\ФОТО\Рисунки\ладони.jpe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492896"/>
            <a:ext cx="4248472" cy="33123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1292052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15516" y="45205"/>
            <a:ext cx="8496944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normalizeH="0" baseline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Информационная карта проекта.</a:t>
            </a:r>
            <a:endParaRPr kumimoji="0" lang="ru-RU" sz="3200" b="1" i="0" u="none" strike="noStrike" normalizeH="0" baseline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Составитель проекта: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Петрова Ольга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Инокентьевна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составу участников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групповой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ип проекта: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краткосрочный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Вид: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Творческо-игровой проект</a:t>
            </a:r>
            <a:endParaRPr kumimoji="0" lang="ru-RU" sz="2800" b="0" i="0" u="none" strike="noStrike" cap="none" normalizeH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Участники проекта: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старшего дошкольного возраста, воспитатели, родители,</a:t>
            </a:r>
            <a:r>
              <a:rPr kumimoji="0" lang="ru-RU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хореограф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Продолжительность проекта: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с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09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.01.2024 по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2.01.2024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://viki.rdf.ru/media/upload/preview/8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676518"/>
            <a:ext cx="4032448" cy="1992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-79927"/>
            <a:ext cx="842493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использования театрально- игровой технологии - создание полноценной мотивационной основы для формирования    уровня развития детей.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normalizeH="0" baseline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000" b="1" i="1" u="none" strike="noStrike" normalizeH="0" baseline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9756" y="2844005"/>
            <a:ext cx="8964488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Подобрать средства, активизирующие самостоятельную деятельность детей и повышающие её результативность.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благоприятные условия для раскрытия личности ребёнка, индивидуальности, творческого потенциала через приобщение к театрализованной деятельности.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Достигнуть уровня мотивации, осознанной потребности в усвоении знаний и умений за счёт собственной инициативности ребёнка.</a:t>
            </a:r>
            <a:endParaRPr lang="ru-RU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kumimoji="0" lang="ru-RU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picnam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3579099" cy="1988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052736"/>
            <a:ext cx="20804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Этапы: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2708920"/>
            <a:ext cx="806489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1.Подготовительный этап: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картин и иллюстраций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Обсуждение кандидатур на роли персонажей сказки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и создание костюмов и декораций.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Подготовка фонограммы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endParaRPr lang="ru-RU" dirty="0"/>
          </a:p>
        </p:txBody>
      </p:sp>
      <p:pic>
        <p:nvPicPr>
          <p:cNvPr id="4098" name="Picture 2" descr="C:\Users\user\Desktop\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7861"/>
            <a:ext cx="3724473" cy="2350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60648"/>
            <a:ext cx="842493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2.Организационно –практический этап: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Чтение сказки «Волк и семеро козлят»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Беседа по содержанию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Разучивание сказки «Волк и семеро козлят»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>
                <a:solidFill>
                  <a:srgbClr val="002060"/>
                </a:solidFill>
              </a:rPr>
              <a:t>Работа с артистами: выразительное чтение, мимика, разучивание танцев.</a:t>
            </a:r>
            <a:endParaRPr lang="ru-RU" sz="3200" dirty="0">
              <a:solidFill>
                <a:srgbClr val="002060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Генеральная репетиция спектакля.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Создание афиши, театральных билетов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user\Desktop\1391500512_hirata-shogo-interactive-ehon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09" y="4725144"/>
            <a:ext cx="2688023" cy="1772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53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6302" y="2204864"/>
            <a:ext cx="81341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3.Заключительный этап:</a:t>
            </a:r>
          </a:p>
          <a:p>
            <a:endParaRPr lang="ru-RU" sz="3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Спектакли для детей младшего возраста.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3200" dirty="0">
                <a:solidFill>
                  <a:srgbClr val="002060"/>
                </a:solidFill>
              </a:rPr>
              <a:t>Спектакли для родителей.</a:t>
            </a:r>
          </a:p>
        </p:txBody>
      </p:sp>
      <p:pic>
        <p:nvPicPr>
          <p:cNvPr id="1026" name="Picture 2" descr="C:\Users\user\Desktop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228" y="188640"/>
            <a:ext cx="2649243" cy="2523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3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828092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70C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  <a:p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Повышенный интерес детей к творчеству.</a:t>
            </a: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Создание благоприятных условий для раскрытия личности ребенка, его индивидуальности, творческого потенциала через приобщение детей к театральному искусству, к театрализованной деятельности. </a:t>
            </a: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Развитие речи, мимики, жестов.</a:t>
            </a:r>
          </a:p>
          <a:p>
            <a:pPr marL="457200" indent="-457200">
              <a:buAutoNum type="arabicPeriod"/>
            </a:pPr>
            <a:r>
              <a:rPr lang="ru-RU" sz="2400" dirty="0">
                <a:solidFill>
                  <a:srgbClr val="002060"/>
                </a:solidFill>
              </a:rPr>
              <a:t> Развитие инициативы, активности, самостоятельности.</a:t>
            </a:r>
          </a:p>
          <a:p>
            <a:pPr marL="457200" indent="-457200">
              <a:buAutoNum type="arabicPeriod"/>
            </a:pPr>
            <a:endParaRPr lang="ru-RU" sz="2000" dirty="0"/>
          </a:p>
        </p:txBody>
      </p:sp>
      <p:pic>
        <p:nvPicPr>
          <p:cNvPr id="5122" name="Picture 2" descr="C:\Users\user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69" y="4509120"/>
            <a:ext cx="2990850" cy="1809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02268"/>
            <a:ext cx="85411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Перспективный план с 09.01.24 по 12.01.2024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2884986"/>
            <a:ext cx="1693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1неделя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5736" y="1189212"/>
            <a:ext cx="664627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1.Беседа: «Что такое театр?»(показ иллюстраций, афиш театров. Вопросы к детям поискового характера)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2.НОД. Чтение р.н.сказки «Волк и семеро козлят» Беседа по содержанию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endParaRPr lang="ru-RU" dirty="0"/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3.Театрализованная игра «Давайте познакомимся»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 побуждать к активному общению, умение строить диалог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4.Психогимнастика «Разные лица»</a:t>
            </a:r>
            <a:r>
              <a:rPr lang="ru-RU" sz="2400" dirty="0">
                <a:solidFill>
                  <a:srgbClr val="002060"/>
                </a:solidFill>
              </a:rPr>
              <a:t> (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способность к перевоплощению, побуждать детей экспериментировать со своей внешностью (мимика, жесты)).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713</TotalTime>
  <Words>498</Words>
  <Application>Microsoft Office PowerPoint</Application>
  <PresentationFormat>Экран (4:3)</PresentationFormat>
  <Paragraphs>75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Воздушный поток</vt:lpstr>
      <vt:lpstr>Проект «Театральная мастерская на основе сказки «Волк и семеро козлят»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</dc:title>
  <dc:creator>Admin</dc:creator>
  <cp:lastModifiedBy>Пользователь Windows</cp:lastModifiedBy>
  <cp:revision>77</cp:revision>
  <dcterms:created xsi:type="dcterms:W3CDTF">2016-01-14T18:45:30Z</dcterms:created>
  <dcterms:modified xsi:type="dcterms:W3CDTF">2024-03-16T12:10:22Z</dcterms:modified>
</cp:coreProperties>
</file>