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C43D-CC7D-4DFB-834D-9004F5A6222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F02B6-7CEC-486E-8F2B-57B19BF2D2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F02B6-7CEC-486E-8F2B-57B19BF2D22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34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3;&#1102;&#1076;&#1084;&#1080;&#1083;&#1072;\Desktop\Signal_-_Sirena_skoroj_pomocshi_preryvistyj_(iPlayer.fm).mp3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3;&#1102;&#1076;&#1084;&#1080;&#1083;&#1072;\Desktop\&#1089;&#1072;&#1096;&#1072;%20&#1080;%20&#1084;&#1072;&#1096;&#1072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ПРОФЕССИЯ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юдмила\Desktop\ЛЮБ ИВ\ui-534389206bd454.297418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3338"/>
            <a:ext cx="5364088" cy="3574662"/>
          </a:xfrm>
          <a:prstGeom prst="rect">
            <a:avLst/>
          </a:prstGeom>
          <a:noFill/>
        </p:spPr>
      </p:pic>
      <p:pic>
        <p:nvPicPr>
          <p:cNvPr id="4" name="Содержимое 3" descr="lager-v-kenii-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787" t="19724"/>
          <a:stretch>
            <a:fillRect/>
          </a:stretch>
        </p:blipFill>
        <p:spPr>
          <a:xfrm>
            <a:off x="0" y="0"/>
            <a:ext cx="5329366" cy="4005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112</a:t>
            </a:r>
            <a:endParaRPr lang="ru-RU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970311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348880"/>
            <a:ext cx="5537588" cy="41531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ndicam 2016-02-21 19-44-48-3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454804" cy="6597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Docs\Desktop\Новая папка (2)\rastr1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r="58849" b="70039"/>
          <a:stretch>
            <a:fillRect/>
          </a:stretch>
        </p:blipFill>
        <p:spPr bwMode="auto">
          <a:xfrm>
            <a:off x="159639" y="210723"/>
            <a:ext cx="3897549" cy="2642213"/>
          </a:xfrm>
          <a:prstGeom prst="rect">
            <a:avLst/>
          </a:prstGeom>
          <a:noFill/>
        </p:spPr>
      </p:pic>
      <p:pic>
        <p:nvPicPr>
          <p:cNvPr id="1027" name="Picture 3" descr="D:\UserDocs\Desktop\Новая папка (2)\rastr1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41600" b="68043"/>
          <a:stretch>
            <a:fillRect/>
          </a:stretch>
        </p:blipFill>
        <p:spPr bwMode="auto">
          <a:xfrm>
            <a:off x="4211960" y="360801"/>
            <a:ext cx="4608512" cy="2348119"/>
          </a:xfrm>
          <a:prstGeom prst="rect">
            <a:avLst/>
          </a:prstGeom>
          <a:noFill/>
        </p:spPr>
      </p:pic>
      <p:pic>
        <p:nvPicPr>
          <p:cNvPr id="1028" name="Picture 4" descr="D:\UserDocs\Desktop\Новая папка (2)\rastr11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t="30153" r="73248" b="35248"/>
          <a:stretch>
            <a:fillRect/>
          </a:stretch>
        </p:blipFill>
        <p:spPr bwMode="auto">
          <a:xfrm>
            <a:off x="539552" y="3086217"/>
            <a:ext cx="2952328" cy="3555251"/>
          </a:xfrm>
          <a:prstGeom prst="rect">
            <a:avLst/>
          </a:prstGeom>
          <a:noFill/>
        </p:spPr>
      </p:pic>
      <p:pic>
        <p:nvPicPr>
          <p:cNvPr id="1029" name="Picture 5" descr="D:\UserDocs\Desktop\Новая папка (2)\hello_html_5e27a1b.jpg">
            <a:hlinkClick r:id="" action="ppaction://hlinkshowjump?jump=nextslide">
              <a:snd r:embed="rId4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16036" t="14492"/>
          <a:stretch>
            <a:fillRect/>
          </a:stretch>
        </p:blipFill>
        <p:spPr bwMode="auto">
          <a:xfrm>
            <a:off x="4716016" y="3021485"/>
            <a:ext cx="3456384" cy="33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UserDocs\Desktop\Новая папка (2)\hello_html_5e27a1b.jpg"/>
          <p:cNvPicPr>
            <a:picLocks noChangeAspect="1" noChangeArrowheads="1"/>
          </p:cNvPicPr>
          <p:nvPr/>
        </p:nvPicPr>
        <p:blipFill>
          <a:blip r:embed="rId2" cstate="print"/>
          <a:srcRect l="16036" t="14492"/>
          <a:stretch>
            <a:fillRect/>
          </a:stretch>
        </p:blipFill>
        <p:spPr bwMode="auto">
          <a:xfrm>
            <a:off x="1979712" y="1628800"/>
            <a:ext cx="4896544" cy="472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ОПАСНО!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Docs\Desktop\Новая папка (2)\i (3)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3558870" cy="3024336"/>
          </a:xfrm>
          <a:prstGeom prst="rect">
            <a:avLst/>
          </a:prstGeom>
          <a:noFill/>
        </p:spPr>
      </p:pic>
      <p:pic>
        <p:nvPicPr>
          <p:cNvPr id="2051" name="Picture 3" descr="D:\UserDocs\Desktop\Новая папка (2)\i (2)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270242" cy="2808312"/>
          </a:xfrm>
          <a:prstGeom prst="rect">
            <a:avLst/>
          </a:prstGeom>
          <a:noFill/>
        </p:spPr>
      </p:pic>
      <p:pic>
        <p:nvPicPr>
          <p:cNvPr id="2052" name="Picture 4" descr="D:\UserDocs\Desktop\Новая папка (2)\102174170_propis4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212976"/>
            <a:ext cx="4499992" cy="3405574"/>
          </a:xfrm>
          <a:prstGeom prst="rect">
            <a:avLst/>
          </a:prstGeom>
          <a:noFill/>
        </p:spPr>
      </p:pic>
      <p:pic>
        <p:nvPicPr>
          <p:cNvPr id="2053" name="Picture 5" descr="D:\UserDocs\Desktop\Новая папка (2)\6DT_v22-qu8.jpg">
            <a:hlinkClick r:id="" action="ppaction://hlinkshowjump?jump=nextslide">
              <a:snd r:embed="rId6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t="8159"/>
          <a:stretch>
            <a:fillRect/>
          </a:stretch>
        </p:blipFill>
        <p:spPr bwMode="auto">
          <a:xfrm>
            <a:off x="395536" y="3344049"/>
            <a:ext cx="3757811" cy="351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147248" cy="11381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ОПАСНО!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D:\UserDocs\Desktop\Новая папка (2)\6DT_v22-qu8.jpg"/>
          <p:cNvPicPr>
            <a:picLocks noChangeAspect="1" noChangeArrowheads="1"/>
          </p:cNvPicPr>
          <p:nvPr/>
        </p:nvPicPr>
        <p:blipFill>
          <a:blip r:embed="rId2" cstate="print"/>
          <a:srcRect t="8159"/>
          <a:stretch>
            <a:fillRect/>
          </a:stretch>
        </p:blipFill>
        <p:spPr bwMode="auto">
          <a:xfrm>
            <a:off x="2123728" y="1661510"/>
            <a:ext cx="5184576" cy="4848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Docs\Desktop\Новая папка (2)\rastr03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r="65120" b="68979"/>
          <a:stretch>
            <a:fillRect/>
          </a:stretch>
        </p:blipFill>
        <p:spPr bwMode="auto">
          <a:xfrm>
            <a:off x="5076056" y="3212976"/>
            <a:ext cx="3430036" cy="3240360"/>
          </a:xfrm>
          <a:prstGeom prst="rect">
            <a:avLst/>
          </a:prstGeom>
          <a:noFill/>
        </p:spPr>
      </p:pic>
      <p:pic>
        <p:nvPicPr>
          <p:cNvPr id="3075" name="Picture 3" descr="D:\UserDocs\Desktop\Новая папка (2)\rastr03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34880" r="34880" b="68979"/>
          <a:stretch>
            <a:fillRect/>
          </a:stretch>
        </p:blipFill>
        <p:spPr bwMode="auto">
          <a:xfrm>
            <a:off x="5364088" y="260648"/>
            <a:ext cx="3096344" cy="3374017"/>
          </a:xfrm>
          <a:prstGeom prst="rect">
            <a:avLst/>
          </a:prstGeom>
          <a:noFill/>
        </p:spPr>
      </p:pic>
      <p:pic>
        <p:nvPicPr>
          <p:cNvPr id="3076" name="Picture 4" descr="D:\UserDocs\Desktop\Новая папка (2)\rastr03.jpg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33200" t="31021" r="31520" b="43674"/>
          <a:stretch>
            <a:fillRect/>
          </a:stretch>
        </p:blipFill>
        <p:spPr bwMode="auto">
          <a:xfrm>
            <a:off x="539552" y="3645024"/>
            <a:ext cx="3600400" cy="2743162"/>
          </a:xfrm>
          <a:prstGeom prst="rect">
            <a:avLst/>
          </a:prstGeom>
          <a:noFill/>
        </p:spPr>
      </p:pic>
      <p:pic>
        <p:nvPicPr>
          <p:cNvPr id="3077" name="Picture 5" descr="D:\UserDocs\Desktop\Новая папка (2)\hello_html_m7a3bc66b.jpg">
            <a:hlinkClick r:id="" action="ppaction://hlinkshowjump?jump=nextslide">
              <a:snd r:embed="rId4" name="drumroll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t="6915"/>
          <a:stretch>
            <a:fillRect/>
          </a:stretch>
        </p:blipFill>
        <p:spPr bwMode="auto">
          <a:xfrm>
            <a:off x="306066" y="260647"/>
            <a:ext cx="3761878" cy="348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ОПАСНО!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D:\UserDocs\Desktop\Новая папка (2)\hello_html_m7a3bc66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915"/>
          <a:stretch>
            <a:fillRect/>
          </a:stretch>
        </p:blipFill>
        <p:spPr bwMode="auto">
          <a:xfrm>
            <a:off x="2051720" y="1531396"/>
            <a:ext cx="5008500" cy="463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2240" y="548680"/>
            <a:ext cx="1005880" cy="144259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76056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68144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96336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20072" y="2564904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08104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64288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72200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812360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95936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716016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076056" y="1556792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60232" y="1556792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19872" y="1556792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868144" y="1556792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283968" y="1556792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596336" y="1556792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788024" y="5301208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372200" y="5301208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7236296" y="5301208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7884368" y="5301208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995936" y="5301208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5508104" y="5301208"/>
            <a:ext cx="1005880" cy="1010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6975E-6 C -0.09184 -0.03746 -0.18351 -0.07469 -0.27378 -0.07377 C -0.36406 -0.07284 -0.49687 -0.00716 -0.54149 0.00625 " pathEditMode="relative" ptsTypes="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2081 C -0.10695 -0.07354 -0.21441 -0.12604 -0.32084 -0.12118 C -0.42726 -0.11632 -0.5849 -0.01364 -0.63768 0.0078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00" y="-3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1526 C -0.04843 -0.0444 -0.09722 -0.07354 -0.12882 -0.07053 C -0.16041 -0.06753 -0.17882 -0.00902 -0.18889 0.00324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2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6.75301E-6 C -0.11423 -0.04625 -0.2283 -0.0925 -0.28923 -0.09227 C -0.35017 -0.09204 -0.35816 -0.04509 -0.36614 0.00209 " pathEditMode="relative" ptsTypes="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2322E-6 C -0.04114 -0.03261 -0.08229 -0.06521 -0.10156 -0.06151 C -0.12083 -0.05781 -0.11267 0.00972 -0.11528 0.02244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" y="-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2.49769E-6 C -0.10763 -0.0407 -0.21527 -0.0814 -0.28315 -0.07794 C -0.35103 -0.07447 -0.38732 0.00393 -0.40763 0.02035 " pathEditMode="relative" ptsTypes="a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-7.50231E-6 C -0.09757 -0.04765 -0.19514 -0.09506 -0.28003 -0.09645 C -0.36493 -0.09783 -0.47101 -0.0229 -0.5092 -0.00833 " pathEditMode="relative" ptsTypes="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939E-6 C -0.04861 -0.00463 -0.09723 -0.00925 -0.16007 -0.02059 C -0.22292 -0.03192 -0.31615 -0.07239 -0.37691 -0.06753 C -0.43768 -0.06268 -0.48125 -0.02729 -0.52466 0.00832 " pathEditMode="relative" ptsTypes="aa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716E-6 C -0.18229 -0.03631 -0.36441 -0.07262 -0.46771 -0.06984 C -0.57101 -0.06707 -0.59549 -0.02544 -0.61997 0.01642 " pathEditMode="relative" ptsTypes="a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2 0.00161 C -0.21459 -0.03076 -0.39619 -0.06314 -0.49445 -0.06175 C -0.59271 -0.06037 -0.59983 -0.00301 -0.62205 0.00994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434 C -0.00191 -0.01619 -0.06823 -0.00532 -0.13437 0.00347 " pathEditMode="relative" rAng="-824151" ptsTypes="aA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104 C 2.77778E-7 0.01063 -0.15747 -0.00209 -0.31493 -0.0143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-12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Содержимое 3" descr="So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0"/>
            <a:ext cx="6696744" cy="6858000"/>
          </a:xfrm>
        </p:spPr>
      </p:pic>
      <p:pic>
        <p:nvPicPr>
          <p:cNvPr id="6" name="Signal_-_Sirena_skoroj_pomocshi_preryvisty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63688" y="764704"/>
            <a:ext cx="6408712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ВЫЖИТЬ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19872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68144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548680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0" y="2132856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508104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164288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372200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812360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95936" y="4221088"/>
            <a:ext cx="1005880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619672" y="3717032"/>
            <a:ext cx="6624736" cy="1442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8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СПАСТИ</a:t>
            </a:r>
            <a:endParaRPr lang="ru-RU" sz="8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аша и маш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4525963" cy="4525963"/>
          </a:xfrm>
        </p:spPr>
      </p:pic>
      <p:pic>
        <p:nvPicPr>
          <p:cNvPr id="5" name="Содержимое 3" descr="18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1575" y="1772816"/>
            <a:ext cx="3078886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МО №2\СПАСАТЕЛЬ\SOS-vertolet-72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83968" cy="5208471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1274961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147" y="3212976"/>
            <a:ext cx="487585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10 из 346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6119996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ЛЮБ ИВ\Osvobodili-podrost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862064"/>
            <a:ext cx="3995936" cy="3995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01_266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9762" y="1340769"/>
            <a:ext cx="4804238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8" descr="Картинка 65 из 1697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748360" cy="2852936"/>
          </a:xfrm>
          <a:prstGeom prst="rect">
            <a:avLst/>
          </a:prstGeom>
          <a:noFill/>
        </p:spPr>
      </p:pic>
      <p:pic>
        <p:nvPicPr>
          <p:cNvPr id="6" name="Picture 2" descr="F:\МЧС 2\МЧС картинки\tml0826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0" y="0"/>
            <a:ext cx="4458150" cy="307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tp1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5212384" cy="3645024"/>
          </a:xfrm>
        </p:spPr>
      </p:pic>
      <p:pic>
        <p:nvPicPr>
          <p:cNvPr id="3074" name="Picture 2" descr="C:\Users\людмила\Desktop\ЛЮБ ИВ\e5a0b4124f11fab7b135450db0b0be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32255"/>
            <a:ext cx="4860032" cy="412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87744" y="3155513"/>
            <a:ext cx="5556256" cy="3702487"/>
          </a:xfrm>
        </p:spPr>
      </p:pic>
      <p:pic>
        <p:nvPicPr>
          <p:cNvPr id="4098" name="Picture 2" descr="C:\Users\людмила\Desktop\ЛЮБ ИВ\8e3ec5c2ebb1.jpg"/>
          <p:cNvPicPr>
            <a:picLocks noChangeAspect="1" noChangeArrowheads="1"/>
          </p:cNvPicPr>
          <p:nvPr/>
        </p:nvPicPr>
        <p:blipFill>
          <a:blip r:embed="rId3" cstate="print"/>
          <a:srcRect l="10551" t="21643" r="11181" b="9442"/>
          <a:stretch>
            <a:fillRect/>
          </a:stretch>
        </p:blipFill>
        <p:spPr bwMode="auto">
          <a:xfrm>
            <a:off x="0" y="0"/>
            <a:ext cx="527215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</Words>
  <Application>Microsoft Office PowerPoint</Application>
  <PresentationFormat>Экран (4:3)</PresentationFormat>
  <Paragraphs>36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 Office</vt:lpstr>
      <vt:lpstr>1_Тема Office</vt:lpstr>
      <vt:lpstr>2_Тема Office</vt:lpstr>
      <vt:lpstr>ПРОФЕССИЯ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112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ОПАСНО!</vt:lpstr>
      <vt:lpstr>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Windows-7</cp:lastModifiedBy>
  <cp:revision>5</cp:revision>
  <dcterms:created xsi:type="dcterms:W3CDTF">2016-02-22T10:48:28Z</dcterms:created>
  <dcterms:modified xsi:type="dcterms:W3CDTF">2023-02-28T12:49:02Z</dcterms:modified>
</cp:coreProperties>
</file>