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58" r:id="rId4"/>
    <p:sldId id="259" r:id="rId5"/>
    <p:sldId id="260" r:id="rId6"/>
    <p:sldId id="261" r:id="rId7"/>
    <p:sldId id="274"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0" autoAdjust="0"/>
    <p:restoredTop sz="93846" autoAdjust="0"/>
  </p:normalViewPr>
  <p:slideViewPr>
    <p:cSldViewPr>
      <p:cViewPr>
        <p:scale>
          <a:sx n="50" d="100"/>
          <a:sy n="50" d="100"/>
        </p:scale>
        <p:origin x="-510"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16D5FA-FDA9-424B-B5E3-DAE87549D4CB}" type="datetimeFigureOut">
              <a:rPr lang="ru-RU" smtClean="0"/>
              <a:pPr/>
              <a:t>24.10.2018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08E7B5-7567-40D0-A5A6-D053EEE1FA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6D5FA-FDA9-424B-B5E3-DAE87549D4CB}" type="datetimeFigureOut">
              <a:rPr lang="ru-RU" smtClean="0"/>
              <a:pPr/>
              <a:t>24.10.2018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8E7B5-7567-40D0-A5A6-D053EEE1FA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История создания часов.</a:t>
            </a:r>
            <a:endParaRPr lang="ru-RU" b="1" dirty="0">
              <a:solidFill>
                <a:srgbClr val="FF0000"/>
              </a:solidFill>
            </a:endParaRPr>
          </a:p>
        </p:txBody>
      </p:sp>
      <p:pic>
        <p:nvPicPr>
          <p:cNvPr id="4" name="Содержимое 3" descr="желтй будильник.jpg"/>
          <p:cNvPicPr>
            <a:picLocks noGrp="1" noChangeAspect="1"/>
          </p:cNvPicPr>
          <p:nvPr>
            <p:ph idx="1"/>
          </p:nvPr>
        </p:nvPicPr>
        <p:blipFill>
          <a:blip r:embed="rId2" cstate="print"/>
          <a:stretch>
            <a:fillRect/>
          </a:stretch>
        </p:blipFill>
        <p:spPr>
          <a:xfrm>
            <a:off x="2875975" y="1600200"/>
            <a:ext cx="3392049"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O7owE.jpg"/>
          <p:cNvPicPr>
            <a:picLocks noGrp="1" noChangeAspect="1"/>
          </p:cNvPicPr>
          <p:nvPr>
            <p:ph idx="1"/>
          </p:nvPr>
        </p:nvPicPr>
        <p:blipFill>
          <a:blip r:embed="rId2" cstate="print"/>
          <a:stretch>
            <a:fillRect/>
          </a:stretch>
        </p:blipFill>
        <p:spPr>
          <a:xfrm>
            <a:off x="683568" y="188640"/>
            <a:ext cx="7776864" cy="5006544"/>
          </a:xfrm>
        </p:spPr>
      </p:pic>
      <p:sp>
        <p:nvSpPr>
          <p:cNvPr id="5" name="Прямоугольник 4"/>
          <p:cNvSpPr/>
          <p:nvPr/>
        </p:nvSpPr>
        <p:spPr>
          <a:xfrm>
            <a:off x="323528" y="5229201"/>
            <a:ext cx="8424936" cy="1631216"/>
          </a:xfrm>
          <a:prstGeom prst="rect">
            <a:avLst/>
          </a:prstGeom>
        </p:spPr>
        <p:txBody>
          <a:bodyPr wrap="square">
            <a:spAutoFit/>
          </a:bodyPr>
          <a:lstStyle/>
          <a:p>
            <a:pPr algn="just"/>
            <a:r>
              <a:rPr lang="ru-RU" sz="2000" b="1" dirty="0" smtClean="0"/>
              <a:t>  Самые первые часы на земле – солнечные. Они были очень простыми: воткнутый в землю шест. Вокруг него нарисована шкала времени. Тень от шеста передвигалась по ней. Показывала, который сейчас час. Человеку было плохо с этими часами, потому что такие часы работали только в солнечную погоду.</a:t>
            </a:r>
            <a:endParaRPr lang="ru-RU"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97152"/>
            <a:ext cx="8496944" cy="1872208"/>
          </a:xfrm>
        </p:spPr>
        <p:txBody>
          <a:bodyPr>
            <a:normAutofit fontScale="90000"/>
          </a:bodyPr>
          <a:lstStyle/>
          <a:p>
            <a:pPr algn="l"/>
            <a:r>
              <a:rPr lang="ru-RU" sz="3000" dirty="0" smtClean="0"/>
              <a:t>  </a:t>
            </a:r>
            <a:r>
              <a:rPr lang="ru-RU" sz="2200" b="1" dirty="0" smtClean="0">
                <a:latin typeface="+mn-lt"/>
              </a:rPr>
              <a:t>С тех пор прошло немало лет. Человек изобрел песочные часы, где из одной колбочки в другую тонкой струйкой пересыпается песок. Но узнать который час по ним нельзя. Всыпался песок, значит прошло определенное время. Песочные часы тоже были неудобные. Так как эти часы все время нужно переворачивать . </a:t>
            </a:r>
            <a:br>
              <a:rPr lang="ru-RU" sz="2200" b="1" dirty="0" smtClean="0">
                <a:latin typeface="+mn-lt"/>
              </a:rPr>
            </a:br>
            <a:r>
              <a:rPr lang="ru-RU" sz="2200" b="1" dirty="0" smtClean="0">
                <a:latin typeface="+mn-lt"/>
              </a:rPr>
              <a:t>  Песочные часы дожили и до наших дней.</a:t>
            </a:r>
            <a:endParaRPr lang="ru-RU" sz="2200" b="1" dirty="0">
              <a:latin typeface="+mn-lt"/>
            </a:endParaRPr>
          </a:p>
        </p:txBody>
      </p:sp>
      <p:pic>
        <p:nvPicPr>
          <p:cNvPr id="4" name="Содержимое 3" descr="0815ebc1eb2e.jpg"/>
          <p:cNvPicPr>
            <a:picLocks noGrp="1" noChangeAspect="1"/>
          </p:cNvPicPr>
          <p:nvPr>
            <p:ph idx="1"/>
          </p:nvPr>
        </p:nvPicPr>
        <p:blipFill>
          <a:blip r:embed="rId2" cstate="print"/>
          <a:stretch>
            <a:fillRect/>
          </a:stretch>
        </p:blipFill>
        <p:spPr>
          <a:xfrm>
            <a:off x="539552" y="0"/>
            <a:ext cx="3786336" cy="4732920"/>
          </a:xfrm>
        </p:spPr>
      </p:pic>
      <p:pic>
        <p:nvPicPr>
          <p:cNvPr id="12290" name="Picture 2" descr="Диеты для вашего типа фигуры"/>
          <p:cNvPicPr>
            <a:picLocks noChangeAspect="1" noChangeArrowheads="1"/>
          </p:cNvPicPr>
          <p:nvPr/>
        </p:nvPicPr>
        <p:blipFill>
          <a:blip r:embed="rId3" cstate="print"/>
          <a:srcRect/>
          <a:stretch>
            <a:fillRect/>
          </a:stretch>
        </p:blipFill>
        <p:spPr bwMode="auto">
          <a:xfrm>
            <a:off x="4667250" y="260648"/>
            <a:ext cx="4476750" cy="4391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36096" y="274638"/>
            <a:ext cx="3456384" cy="5890666"/>
          </a:xfrm>
        </p:spPr>
        <p:txBody>
          <a:bodyPr>
            <a:normAutofit/>
          </a:bodyPr>
          <a:lstStyle/>
          <a:p>
            <a:pPr algn="l"/>
            <a:r>
              <a:rPr lang="ru-RU" sz="2000" dirty="0" smtClean="0"/>
              <a:t>Потом человек придумал водяные часы. По капелькам вода перетекала из одного сосуда в другой. И потому сколько воды вытекло, определяли, сколько прошло времени.</a:t>
            </a:r>
            <a:br>
              <a:rPr lang="ru-RU" sz="2000" dirty="0" smtClean="0"/>
            </a:br>
            <a:r>
              <a:rPr lang="ru-RU" sz="2000" dirty="0" smtClean="0"/>
              <a:t>Водяные часы были неудобны: вода выливалась из сосуда, заканчивалась и ее надо было подливать.</a:t>
            </a:r>
            <a:endParaRPr lang="ru-RU" sz="2000" dirty="0"/>
          </a:p>
        </p:txBody>
      </p:sp>
      <p:pic>
        <p:nvPicPr>
          <p:cNvPr id="4" name="Содержимое 3" descr="0031-066-Vodjanye-chasy.jpg"/>
          <p:cNvPicPr>
            <a:picLocks noGrp="1" noChangeAspect="1"/>
          </p:cNvPicPr>
          <p:nvPr>
            <p:ph idx="1"/>
          </p:nvPr>
        </p:nvPicPr>
        <p:blipFill>
          <a:blip r:embed="rId2" cstate="print"/>
          <a:stretch>
            <a:fillRect/>
          </a:stretch>
        </p:blipFill>
        <p:spPr>
          <a:xfrm>
            <a:off x="0" y="0"/>
            <a:ext cx="5175411"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26-21.jpg"/>
          <p:cNvPicPr>
            <a:picLocks noGrp="1" noChangeAspect="1"/>
          </p:cNvPicPr>
          <p:nvPr>
            <p:ph idx="1"/>
          </p:nvPr>
        </p:nvPicPr>
        <p:blipFill>
          <a:blip r:embed="rId2" cstate="print"/>
          <a:stretch>
            <a:fillRect/>
          </a:stretch>
        </p:blipFill>
        <p:spPr>
          <a:xfrm>
            <a:off x="0" y="0"/>
            <a:ext cx="4587291" cy="5517232"/>
          </a:xfrm>
        </p:spPr>
      </p:pic>
      <p:pic>
        <p:nvPicPr>
          <p:cNvPr id="10242" name="Picture 2" descr="асессор"/>
          <p:cNvPicPr>
            <a:picLocks noChangeAspect="1" noChangeArrowheads="1"/>
          </p:cNvPicPr>
          <p:nvPr/>
        </p:nvPicPr>
        <p:blipFill>
          <a:blip r:embed="rId3" cstate="print"/>
          <a:srcRect/>
          <a:stretch>
            <a:fillRect/>
          </a:stretch>
        </p:blipFill>
        <p:spPr bwMode="auto">
          <a:xfrm>
            <a:off x="4572000" y="0"/>
            <a:ext cx="4572000" cy="5517232"/>
          </a:xfrm>
          <a:prstGeom prst="rect">
            <a:avLst/>
          </a:prstGeom>
          <a:noFill/>
        </p:spPr>
      </p:pic>
      <p:sp>
        <p:nvSpPr>
          <p:cNvPr id="6" name="Прямоугольник 5"/>
          <p:cNvSpPr/>
          <p:nvPr/>
        </p:nvSpPr>
        <p:spPr>
          <a:xfrm>
            <a:off x="251520" y="5517232"/>
            <a:ext cx="8568952" cy="1631216"/>
          </a:xfrm>
          <a:prstGeom prst="rect">
            <a:avLst/>
          </a:prstGeom>
        </p:spPr>
        <p:txBody>
          <a:bodyPr wrap="square">
            <a:spAutoFit/>
          </a:bodyPr>
          <a:lstStyle/>
          <a:p>
            <a:pPr algn="just"/>
            <a:r>
              <a:rPr lang="ru-RU" sz="2000" b="1" dirty="0" smtClean="0"/>
              <a:t>  Потом человек придумал огневые часы – тонкие свечи длиной до одного метра. На ней были нанесены деления. Свечка сгорала, уменьшалась в размерах и по делениям можно было определить, сколько сейчас время. Но свечки быстро сгорали. Такие часы тоже были неудобные.</a:t>
            </a:r>
          </a:p>
          <a:p>
            <a:pPr algn="just"/>
            <a:r>
              <a:rPr lang="ru-RU" sz="2000" b="1" dirty="0" smtClean="0"/>
              <a:t>  </a:t>
            </a:r>
            <a:endParaRPr lang="ru-RU"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 name="Рисунок 2" descr="_20181004_234229.JPG"/>
          <p:cNvPicPr>
            <a:picLocks noChangeAspect="1"/>
          </p:cNvPicPr>
          <p:nvPr/>
        </p:nvPicPr>
        <p:blipFill>
          <a:blip r:embed="rId2" cstate="print"/>
          <a:stretch>
            <a:fillRect/>
          </a:stretch>
        </p:blipFill>
        <p:spPr>
          <a:xfrm>
            <a:off x="0" y="0"/>
            <a:ext cx="4499992" cy="3717032"/>
          </a:xfrm>
          <a:prstGeom prst="rect">
            <a:avLst/>
          </a:prstGeom>
        </p:spPr>
      </p:pic>
      <p:pic>
        <p:nvPicPr>
          <p:cNvPr id="4" name="Рисунок 3" descr="_20181004_234238.JPG"/>
          <p:cNvPicPr>
            <a:picLocks noChangeAspect="1"/>
          </p:cNvPicPr>
          <p:nvPr/>
        </p:nvPicPr>
        <p:blipFill>
          <a:blip r:embed="rId3" cstate="print"/>
          <a:stretch>
            <a:fillRect/>
          </a:stretch>
        </p:blipFill>
        <p:spPr>
          <a:xfrm>
            <a:off x="3830631" y="0"/>
            <a:ext cx="5313369" cy="6858000"/>
          </a:xfrm>
          <a:prstGeom prst="rect">
            <a:avLst/>
          </a:prstGeom>
        </p:spPr>
      </p:pic>
      <p:sp>
        <p:nvSpPr>
          <p:cNvPr id="6" name="Прямоугольник 5"/>
          <p:cNvSpPr/>
          <p:nvPr/>
        </p:nvSpPr>
        <p:spPr>
          <a:xfrm>
            <a:off x="0" y="3789040"/>
            <a:ext cx="3830003" cy="2862322"/>
          </a:xfrm>
          <a:prstGeom prst="rect">
            <a:avLst/>
          </a:prstGeom>
        </p:spPr>
        <p:txBody>
          <a:bodyPr wrap="square">
            <a:spAutoFit/>
          </a:bodyPr>
          <a:lstStyle/>
          <a:p>
            <a:pPr algn="just"/>
            <a:r>
              <a:rPr lang="ru-RU" b="1" dirty="0" smtClean="0"/>
              <a:t>  И вот однажды, один умный человек придумал часы  со стрелками и циферблатом . Это самые первые механические часы. Правда они были очень большие, что дома не помещались, их устраивали на высоких башнях. Было не очень удобно. Чтобы узнать который час, приходилось выходить на улицу.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336022434_5.jpg"/>
          <p:cNvPicPr>
            <a:picLocks noGrp="1" noChangeAspect="1"/>
          </p:cNvPicPr>
          <p:nvPr>
            <p:ph idx="1"/>
          </p:nvPr>
        </p:nvPicPr>
        <p:blipFill>
          <a:blip r:embed="rId2" cstate="print"/>
          <a:stretch>
            <a:fillRect/>
          </a:stretch>
        </p:blipFill>
        <p:spPr>
          <a:xfrm>
            <a:off x="0" y="-90706"/>
            <a:ext cx="9395520" cy="6948706"/>
          </a:xfrm>
        </p:spPr>
      </p:pic>
      <p:sp>
        <p:nvSpPr>
          <p:cNvPr id="5" name="Прямоугольник 4"/>
          <p:cNvSpPr/>
          <p:nvPr/>
        </p:nvSpPr>
        <p:spPr>
          <a:xfrm>
            <a:off x="4377876" y="3244334"/>
            <a:ext cx="388248" cy="369332"/>
          </a:xfrm>
          <a:prstGeom prst="rect">
            <a:avLst/>
          </a:prstGeom>
        </p:spPr>
        <p:txBody>
          <a:bodyPr wrap="none">
            <a:spAutoFit/>
          </a:bodyPr>
          <a:lstStyle/>
          <a:p>
            <a:r>
              <a:rPr lang="ru-RU" b="1" dirty="0" smtClean="0"/>
              <a:t>И </a:t>
            </a:r>
            <a:endParaRPr lang="ru-RU" dirty="0"/>
          </a:p>
        </p:txBody>
      </p:sp>
      <p:sp>
        <p:nvSpPr>
          <p:cNvPr id="7" name="Прямоугольник 6"/>
          <p:cNvSpPr/>
          <p:nvPr/>
        </p:nvSpPr>
        <p:spPr>
          <a:xfrm>
            <a:off x="323528" y="476672"/>
            <a:ext cx="2016224" cy="2246769"/>
          </a:xfrm>
          <a:prstGeom prst="rect">
            <a:avLst/>
          </a:prstGeom>
        </p:spPr>
        <p:txBody>
          <a:bodyPr wrap="square">
            <a:spAutoFit/>
          </a:bodyPr>
          <a:lstStyle/>
          <a:p>
            <a:r>
              <a:rPr lang="ru-RU" sz="2000" b="1" dirty="0" smtClean="0"/>
              <a:t>В России первые механические часы были установлены в Московском Кремле  в 1404г. </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258</Words>
  <Application>Microsoft Office PowerPoint</Application>
  <PresentationFormat>Экран (4:3)</PresentationFormat>
  <Paragraphs>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История создания часов.</vt:lpstr>
      <vt:lpstr>Слайд 3</vt:lpstr>
      <vt:lpstr>  С тех пор прошло немало лет. Человек изобрел песочные часы, где из одной колбочки в другую тонкой струйкой пересыпается песок. Но узнать который час по ним нельзя. Всыпался песок, значит прошло определенное время. Песочные часы тоже были неудобные. Так как эти часы все время нужно переворачивать .    Песочные часы дожили и до наших дней.</vt:lpstr>
      <vt:lpstr>Потом человек придумал водяные часы. По капелькам вода перетекала из одного сосуда в другой. И потому сколько воды вытекло, определяли, сколько прошло времени. Водяные часы были неудобны: вода выливалась из сосуда, заканчивалась и ее надо было подливать.</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Олег Окольничников</dc:creator>
  <cp:lastModifiedBy>ДС 21</cp:lastModifiedBy>
  <cp:revision>12</cp:revision>
  <dcterms:created xsi:type="dcterms:W3CDTF">2014-12-01T15:41:20Z</dcterms:created>
  <dcterms:modified xsi:type="dcterms:W3CDTF">2018-10-24T08:52:16Z</dcterms:modified>
</cp:coreProperties>
</file>