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264" r:id="rId6"/>
    <p:sldId id="263" r:id="rId7"/>
    <p:sldId id="262" r:id="rId8"/>
    <p:sldId id="271" r:id="rId9"/>
    <p:sldId id="270" r:id="rId10"/>
    <p:sldId id="269" r:id="rId11"/>
    <p:sldId id="259" r:id="rId12"/>
    <p:sldId id="268" r:id="rId13"/>
    <p:sldId id="266" r:id="rId14"/>
    <p:sldId id="261" r:id="rId15"/>
    <p:sldId id="26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6" r:id="rId26"/>
    <p:sldId id="28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A2A85-82C0-4A08-914A-BD9FD7BF8282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B2CE8-B906-4531-A4EF-9BBC576042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B2CE8-B906-4531-A4EF-9BBC576042E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B2CE8-B906-4531-A4EF-9BBC576042E5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6E4C-BAB0-4A65-908B-DA5FD40D3588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22EB-457C-4E86-9D39-FF8D2D472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6E4C-BAB0-4A65-908B-DA5FD40D3588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22EB-457C-4E86-9D39-FF8D2D472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6E4C-BAB0-4A65-908B-DA5FD40D3588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22EB-457C-4E86-9D39-FF8D2D472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6E4C-BAB0-4A65-908B-DA5FD40D3588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22EB-457C-4E86-9D39-FF8D2D472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6E4C-BAB0-4A65-908B-DA5FD40D3588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22EB-457C-4E86-9D39-FF8D2D472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6E4C-BAB0-4A65-908B-DA5FD40D3588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22EB-457C-4E86-9D39-FF8D2D472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6E4C-BAB0-4A65-908B-DA5FD40D3588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22EB-457C-4E86-9D39-FF8D2D472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6E4C-BAB0-4A65-908B-DA5FD40D3588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22EB-457C-4E86-9D39-FF8D2D472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6E4C-BAB0-4A65-908B-DA5FD40D3588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22EB-457C-4E86-9D39-FF8D2D472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6E4C-BAB0-4A65-908B-DA5FD40D3588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22EB-457C-4E86-9D39-FF8D2D472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6E4C-BAB0-4A65-908B-DA5FD40D3588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22EB-457C-4E86-9D39-FF8D2D472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56E4C-BAB0-4A65-908B-DA5FD40D3588}" type="datetimeFigureOut">
              <a:rPr lang="ru-RU" smtClean="0"/>
              <a:pPr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222EB-457C-4E86-9D39-FF8D2D472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Ludmila\Desktop\&#1051;&#1077;&#1085;&#1080;&#1085;&#1075;&#1088;&#1072;&#1076;&#1094;&#1099;%20(256%20%20kbps).mp3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Ludmila\Desktop\&#1042;%20&#1079;&#1077;&#1084;&#1083;&#1103;&#1085;&#1082;&#1077;%20-%20&#1055;&#1077;&#1089;&#1085;&#1103;%20&#1074;&#1086;&#1077;&#1085;&#1085;&#1099;&#1093;%20&#1083;&#1077;&#1090;%20-%20&#1051;&#1091;&#1095;&#1096;&#1080;&#1077;%20&#1092;&#1086;&#1090;&#1086;%20-%20&#1041;&#1100;&#1077;&#1090;&#1089;&#1103;%20&#1074;%20&#1090;&#1077;&#1089;&#1085;&#1086;&#1081;%20&#1087;&#1077;&#1095;&#1091;&#1088;&#1082;&#1077;%20&#1086;&#1075;&#1086;&#1085;&#1100;%20(256%20%20kbps).mp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Ludmila\Desktop\&#1043;&#1080;&#1084;&#1085;%20&#1042;&#1077;&#1083;&#1080;&#1082;&#1086;&#1084;&#1091;%20&#1075;&#1086;&#1088;&#1086;&#1076;&#1091;.mp3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Ludmila\Desktop\&#1057;&#1074;&#1103;&#1097;&#1077;&#1085;&#1085;&#1072;&#1103;%20&#1074;&#1086;&#1081;&#1085;&#1072;%20(2)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tampereclub.ru/uploads/posts/2014-01/1389984464_blokada-leningrada-01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561" y="404664"/>
            <a:ext cx="6930652" cy="486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slide-share.ru/slide/2242428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200" y="0"/>
            <a:ext cx="72008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4598369"/>
            <a:ext cx="3203848" cy="225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ic="http://schemas.openxmlformats.org/drawingml/2006/picture"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ds05.infourok.ru/uploads/ex/0558/0006e327-796f3627/img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7848871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560" y="260648"/>
            <a:ext cx="727280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ic="http://schemas.openxmlformats.org/drawingml/2006/picture"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ds02.infourok.ru/uploads/ex/0c59/0000bc20-0bc1263c/img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770485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www.neizvestniy-geniy.ru/images/works/photo/2016/05/1605996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826600" cy="3196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2.wp.com/lh3.googleusercontent.com/-p_6LG_2__kY/VUqJrhS1D9I/AAAAAAAAU0o/-qFota9cvfE/w1024-h688-no/0_ba664_b0ea95fd_XX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564904"/>
            <a:ext cx="511256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332656"/>
            <a:ext cx="424847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ic="http://schemas.openxmlformats.org/drawingml/2006/picture"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1628800"/>
            <a:ext cx="4392488" cy="34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ic="http://schemas.openxmlformats.org/drawingml/2006/picture"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img.rg.ru/img/content/165/84/72/hvost_default_d_8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76672"/>
            <a:ext cx="8424935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Ленинградцы (256  kbp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868144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pbs.twimg.com/media/DGS_R8mUQAAtJVZ.jpg:lar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219103" cy="618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pastvu.com/_p/a/2/3/m/23m2nlssv1x4gqqxh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764704"/>
            <a:ext cx="3892550" cy="54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poznamka.ru/wp-content/uploads/2016/06/marsovo-pole-sankt-peterburg_12_ex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49694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sozavtoritet.ru/wp-content/gallery/ogorody-v-blokadu/ogorody-v-blokadu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49694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692696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ds04.infourok.ru/uploads/ex/013a/000237a1-947f481d/img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367240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.pipec.info/20180505/18396034897847_7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62661"/>
            <a:ext cx="5940425" cy="319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pbs.twimg.com/media/DxoFSfVX4AY6ucD.jpg:lar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284984"/>
            <a:ext cx="243623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fs00.infourok.ru/images/doc/266/271819/img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404664"/>
            <a:ext cx="415009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tatic.tildacdn.com/tild6564-3837-4438-b633-656339636565/2017may9front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82809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В землянке - Песня военных лет - Лучшие фото - Бьется в тесной печурке огонь (256  kbp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220072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www.2do2go.ru/uploads/4e8c07265fd9036593045f74f17d0c40_w1120_h6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4628604" cy="322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www.2do2go.ru/uploads/3ca73978e57d72f2c4aaf3757202cb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406794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pastvu.com/_p/a/c/4/a/c4a8ac14104837f6566c3bd19893e6f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789040"/>
            <a:ext cx="3816424" cy="284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static.tildacdn.com/tild3031-3830-4234-a462-646133366530/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12976"/>
            <a:ext cx="280831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portal.iv-edu.ru/dep/mouoluh/mkoudodcvr/DocLib/%D0%94%D0%B5%D1%82%D0%B8%20%D0%9B%D0%B5%D0%BD%D0%B8%D0%BD%D0%B3%D1%80%D0%B0%D0%B4%D0%B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2564904"/>
            <a:ext cx="4233664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fs00.infourok.ru/images/doc/263/268260/img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8136903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https://sun9-1.userapi.com/c846521/v846521807/17b583/2mrPmrnGyE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2808312" cy="3747341"/>
          </a:xfrm>
          <a:prstGeom prst="rect">
            <a:avLst/>
          </a:prstGeom>
          <a:noFill/>
        </p:spPr>
      </p:pic>
      <p:pic>
        <p:nvPicPr>
          <p:cNvPr id="46084" name="Picture 4" descr="https://sun9-9.userapi.com/c845017/v845017029/1849d3/P3E7EAszwq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60648"/>
            <a:ext cx="2376264" cy="3456384"/>
          </a:xfrm>
          <a:prstGeom prst="rect">
            <a:avLst/>
          </a:prstGeom>
          <a:noFill/>
        </p:spPr>
      </p:pic>
      <p:pic>
        <p:nvPicPr>
          <p:cNvPr id="46086" name="Picture 6" descr="https://sun9-39.userapi.com/c846521/v846521807/17b54b/5Y0qBtKhG7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620688"/>
            <a:ext cx="2592288" cy="34563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Ludmila\Desktop\фото блокада\DSC015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12454" cy="426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Ludmila\AppData\Local\Microsoft\Windows\Temporary Internet Files\Content.Word\DSC015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0"/>
            <a:ext cx="2680364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Ludmila\Desktop\фото блокада\DSC015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3511626"/>
            <a:ext cx="5940425" cy="334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644008" y="1988840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Блокада…Далеко как это слово</a:t>
            </a:r>
            <a:endParaRPr lang="ru-RU" dirty="0"/>
          </a:p>
          <a:p>
            <a:r>
              <a:rPr lang="ru-RU" b="1" dirty="0"/>
              <a:t>От наших мирных светлых дней.</a:t>
            </a:r>
            <a:endParaRPr lang="ru-RU" dirty="0"/>
          </a:p>
        </p:txBody>
      </p:sp>
      <p:pic>
        <p:nvPicPr>
          <p:cNvPr id="5" name="Гимн Великому городу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pressa.tv/uploads/posts/2017-05/1494391097_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32656"/>
            <a:ext cx="6642620" cy="491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ds04.infourok.ru/uploads/ex/03c8/000c11b7-2d7e115f/hello_html_mace84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828091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1547664" y="404665"/>
            <a:ext cx="7356663" cy="4464496"/>
          </a:xfrm>
          <a:prstGeom prst="rect">
            <a:avLst/>
          </a:prstGeom>
          <a:noFill/>
        </p:spPr>
      </p:pic>
      <p:pic>
        <p:nvPicPr>
          <p:cNvPr id="5" name="Священная война (2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580112" y="5805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995936" y="620688"/>
            <a:ext cx="4582145" cy="444171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07904" y="548680"/>
            <a:ext cx="5436096" cy="426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ic="http://schemas.openxmlformats.org/drawingml/2006/picture"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.liveinternet.ru/images/attach/c/0/44/283/44283418_2368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560" y="404664"/>
            <a:ext cx="770485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ic="http://schemas.openxmlformats.org/drawingml/2006/picture"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12</Words>
  <Application>Microsoft Office PowerPoint</Application>
  <PresentationFormat>Экран (4:3)</PresentationFormat>
  <Paragraphs>4</Paragraphs>
  <Slides>26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Ludmila</dc:creator>
  <cp:lastModifiedBy>Ludmila</cp:lastModifiedBy>
  <cp:revision>26</cp:revision>
  <dcterms:created xsi:type="dcterms:W3CDTF">2020-01-19T08:32:57Z</dcterms:created>
  <dcterms:modified xsi:type="dcterms:W3CDTF">2024-03-30T23:54:12Z</dcterms:modified>
</cp:coreProperties>
</file>