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813BB-1C78-45E5-A8C5-44FA8075C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DB1EA6-5ECD-4703-9698-C7F1CD41D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B4FFA-B58C-495D-A958-4CB46CBA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63383-CA6B-4BC1-8C63-740743AE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D7D65-F8DF-4FFF-8354-B309C9AD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7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8A106-1597-4843-B863-DFF9315F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DB0596-A6D8-4BEE-9B59-98EA5CB7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27B2E-B8E5-469A-9B05-74FD4BED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DACE1-18FD-4E19-9CC8-9964A0C7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DF69E-365A-4E32-A1B5-AFC0E7F8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1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F81E2B-1BF6-427D-88EC-A29874815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43CF5-B950-4503-B648-2E3A7325F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E1425-5DD7-4FC8-A44A-25C8F37D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92018-8FE1-4ECB-974D-BE2C0FE2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A265A-9C7D-483D-B29C-74801E02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B369C-AE92-4AAA-BF20-ACA2AD9A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AD834-0D84-4074-B645-95A1B489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AF0C7-CCF6-49EB-927C-C067FB04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84217-EDB5-4ED6-91A8-AE4937D6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F0A3D-3CE1-4E58-BEF9-191505EC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02765-C0EE-4D47-9EA5-AA5897DF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E94D3-4A85-49C6-9D52-8582C2AF0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A7963-6B05-47B8-9387-417C09C1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EAEB9-695F-4EA8-97A6-63CE55DA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A2C27-A84D-4509-8F49-20B7491F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6C353-F338-416A-8128-B1A938F4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38EE5-76C7-46FB-B552-4E7F83D17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1ED75-9B5A-4812-9360-4DB2E22A6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93876-345F-49F4-A2A2-822E01D5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AED68A-1B27-486F-85E9-C0DC252C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E591C9-4AD1-44F5-ABF8-DBF243A1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6F8EC-A696-402E-9C6A-20849DD1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4C44A-E817-415E-8B62-CD63A371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32D68B-E249-4724-A7BF-B0FD770BA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BAE552-9474-46E2-818C-810650447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E4C26-B1E0-49D7-A916-86BDC89B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4C528-4667-47F2-8914-3A694151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30FEB4-40AB-4AF6-9872-04549FD7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8902A2-0BE3-425F-9481-0D9B3B6F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55EE5-F9C3-44AE-A648-601F7E36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31043B-DA91-4719-931A-66BB0B65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AFA0B-9D32-4FFA-AF04-987B2328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6D7302-AC0A-4303-ADB5-AA4AE32C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3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8574B0-7503-4F53-8079-AE3189EC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440E38-85FE-464B-AC09-905693AF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5A2FC-1050-4853-9315-BF532CF5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7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703A4-91B8-41F4-9DE4-16BD0D8D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EB7ED-6E2C-4050-B24B-4A661DD1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E49509-697A-47CF-BD0E-78A0BB1A1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2A0FAD-FD07-441B-AD0D-3AF0E68C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3CB84C-1E62-4A44-880C-62316BED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498C77-F7D4-4942-ABD0-9F9891C7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7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79991-8575-4330-8549-8C847962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48DD9D-790F-4ECD-98CD-EDB2AF494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93684D-FC22-4EA9-AF09-5223C14D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957DB-68D4-45EC-AF62-1D96E904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9F223D-B8E4-43B6-B598-0A7FA4B5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A15A5-8697-4AD1-91AD-019DECF4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5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3A6BB-175A-4C6E-8B5B-A3B1CAD6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36ECB-B77E-4248-AA66-089C9C13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442AD-3E21-4A9A-A8DB-709F61C68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C86E-0E2C-4C68-BB58-47DF6F669D73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BA162F-A098-45F9-81D4-B7015E439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D8B04-231E-407F-A297-C0B9A7D83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E401-EFBA-45D7-9042-CD8C83249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1C1D-D311-435D-84E3-82F70E59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549465"/>
            <a:ext cx="11696231" cy="816197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Собери слово по первым буквам.</a:t>
            </a:r>
          </a:p>
        </p:txBody>
      </p:sp>
      <p:pic>
        <p:nvPicPr>
          <p:cNvPr id="5" name="Picture 2" descr="Отгадай слово по первым звукам">
            <a:extLst>
              <a:ext uri="{FF2B5EF4-FFF2-40B4-BE49-F238E27FC236}">
                <a16:creationId xmlns:a16="http://schemas.microsoft.com/office/drawing/2014/main" id="{8CEECB24-92A9-49A5-8AD5-4AD10CC84D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1618" r="-1248" b="13630"/>
          <a:stretch/>
        </p:blipFill>
        <p:spPr bwMode="auto">
          <a:xfrm>
            <a:off x="-1" y="4363076"/>
            <a:ext cx="12457216" cy="1945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Отгадай слово по первым звукам">
            <a:extLst>
              <a:ext uri="{FF2B5EF4-FFF2-40B4-BE49-F238E27FC236}">
                <a16:creationId xmlns:a16="http://schemas.microsoft.com/office/drawing/2014/main" id="{8CEECB24-92A9-49A5-8AD5-4AD10CC84D3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1618" r="908" b="13630"/>
          <a:stretch/>
        </p:blipFill>
        <p:spPr bwMode="auto">
          <a:xfrm>
            <a:off x="0" y="1709433"/>
            <a:ext cx="12192000" cy="1945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F42349-323D-45A6-AA50-1600B3080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r="6960" b="12674"/>
          <a:stretch/>
        </p:blipFill>
        <p:spPr bwMode="auto">
          <a:xfrm>
            <a:off x="414136" y="2094241"/>
            <a:ext cx="1323200" cy="11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96EA3E-FDE8-4B28-B3B2-EA37A6943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182" r="8209" b="2164"/>
          <a:stretch/>
        </p:blipFill>
        <p:spPr bwMode="auto">
          <a:xfrm flipH="1">
            <a:off x="2000548" y="2177618"/>
            <a:ext cx="1543252" cy="10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824A95B-B135-42F7-88EF-7AA3A0008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182" r="8209" b="2164"/>
          <a:stretch/>
        </p:blipFill>
        <p:spPr bwMode="auto">
          <a:xfrm flipH="1">
            <a:off x="3707060" y="2195476"/>
            <a:ext cx="1543252" cy="10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39E522-3B69-4109-8108-909A83882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14569" r="34741" b="11500"/>
          <a:stretch/>
        </p:blipFill>
        <p:spPr bwMode="auto">
          <a:xfrm>
            <a:off x="5624385" y="1981211"/>
            <a:ext cx="943229" cy="14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912559D-BEE9-4E35-BE4A-49D3A12B4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8012" r="13651"/>
          <a:stretch/>
        </p:blipFill>
        <p:spPr bwMode="auto">
          <a:xfrm>
            <a:off x="7312067" y="1915828"/>
            <a:ext cx="989265" cy="15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BB605A2-B411-4714-A268-127CB943D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6407" r="16537" b="6493"/>
          <a:stretch/>
        </p:blipFill>
        <p:spPr bwMode="auto">
          <a:xfrm>
            <a:off x="8707892" y="2065426"/>
            <a:ext cx="1463613" cy="12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9ED2C59-0ED2-47E6-9A8D-B5298C70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186" y="2285488"/>
            <a:ext cx="1717133" cy="8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7009785-EC7F-47E2-9A30-86369D679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18528" r="35859" b="28312"/>
          <a:stretch/>
        </p:blipFill>
        <p:spPr bwMode="auto">
          <a:xfrm>
            <a:off x="552471" y="4566838"/>
            <a:ext cx="967571" cy="13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84193E3-0026-4B55-A54D-758FDA787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23493" r="24648" b="28102"/>
          <a:stretch/>
        </p:blipFill>
        <p:spPr bwMode="auto">
          <a:xfrm>
            <a:off x="2072514" y="4566838"/>
            <a:ext cx="1348622" cy="13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396A142F-906C-4E68-B382-6AC611C42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23493" r="24648" b="28102"/>
          <a:stretch/>
        </p:blipFill>
        <p:spPr bwMode="auto">
          <a:xfrm>
            <a:off x="3707060" y="4597140"/>
            <a:ext cx="1348621" cy="13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6CBEF3-6C98-449D-ABCF-2C50D14EB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 b="10773"/>
          <a:stretch/>
        </p:blipFill>
        <p:spPr bwMode="auto">
          <a:xfrm>
            <a:off x="5315334" y="4474570"/>
            <a:ext cx="1561332" cy="15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DA53B58A-3EB2-43C8-BFEA-8C17B34C4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4719" r="22698" b="22078"/>
          <a:stretch/>
        </p:blipFill>
        <p:spPr bwMode="auto">
          <a:xfrm>
            <a:off x="7242699" y="4605809"/>
            <a:ext cx="1189304" cy="13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C1B9BB47-30E7-45D8-ACB3-7904D7C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8012" r="14126" b="9610"/>
          <a:stretch/>
        </p:blipFill>
        <p:spPr bwMode="auto">
          <a:xfrm>
            <a:off x="8905106" y="4624236"/>
            <a:ext cx="1082234" cy="12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6FBA83E6-5106-4F60-9A13-85D3B54D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443" y="4675640"/>
            <a:ext cx="1312203" cy="12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Собери слово по первым буквам.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2021-03-20T09:38:32Z</dcterms:created>
  <dcterms:modified xsi:type="dcterms:W3CDTF">2021-03-20T10:28:26Z</dcterms:modified>
</cp:coreProperties>
</file>