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66" r:id="rId12"/>
    <p:sldId id="267" r:id="rId13"/>
    <p:sldId id="280" r:id="rId14"/>
    <p:sldId id="281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C7952-104D-4C63-BE95-E213FAFFE78F}" type="doc">
      <dgm:prSet loTypeId="urn:microsoft.com/office/officeart/2005/8/layout/cycle8" loCatId="cycle" qsTypeId="urn:microsoft.com/office/officeart/2005/8/quickstyle/simple3" qsCatId="simple" csTypeId="urn:microsoft.com/office/officeart/2005/8/colors/colorful1#1" csCatId="colorful" phldr="1"/>
      <dgm:spPr/>
    </dgm:pt>
    <dgm:pt modelId="{D3495929-1CAB-4BE3-8D7F-A3DFEA64F4A5}">
      <dgm:prSet phldrT="[Текст]"/>
      <dgm:spPr/>
      <dgm:t>
        <a:bodyPr/>
        <a:lstStyle/>
        <a:p>
          <a:r>
            <a:rPr lang="ru-RU" b="1" dirty="0" smtClean="0"/>
            <a:t>Дети</a:t>
          </a:r>
          <a:endParaRPr lang="ru-RU" b="1" dirty="0"/>
        </a:p>
      </dgm:t>
    </dgm:pt>
    <dgm:pt modelId="{8413B930-BDB1-41CB-A1F7-6BFC95F5ABA5}" type="parTrans" cxnId="{542E5A6C-6787-424F-B58E-0A8C8088BC24}">
      <dgm:prSet/>
      <dgm:spPr/>
      <dgm:t>
        <a:bodyPr/>
        <a:lstStyle/>
        <a:p>
          <a:endParaRPr lang="ru-RU"/>
        </a:p>
      </dgm:t>
    </dgm:pt>
    <dgm:pt modelId="{779D798F-A7AA-4526-93C4-EE31CF44836B}" type="sibTrans" cxnId="{542E5A6C-6787-424F-B58E-0A8C8088BC24}">
      <dgm:prSet/>
      <dgm:spPr/>
      <dgm:t>
        <a:bodyPr/>
        <a:lstStyle/>
        <a:p>
          <a:endParaRPr lang="ru-RU"/>
        </a:p>
      </dgm:t>
    </dgm:pt>
    <dgm:pt modelId="{28EF580B-E6E5-40B1-B805-7F777F4B5FC2}">
      <dgm:prSet phldrT="[Текст]"/>
      <dgm:spPr/>
      <dgm:t>
        <a:bodyPr/>
        <a:lstStyle/>
        <a:p>
          <a:r>
            <a:rPr lang="ru-RU" b="1" dirty="0" smtClean="0"/>
            <a:t>Родители</a:t>
          </a:r>
          <a:endParaRPr lang="ru-RU" b="1" dirty="0"/>
        </a:p>
      </dgm:t>
    </dgm:pt>
    <dgm:pt modelId="{50F412A4-5E14-4EB8-B815-13DC4E220A99}" type="parTrans" cxnId="{21ADD887-8011-4F5A-B01F-5AA230CEF43D}">
      <dgm:prSet/>
      <dgm:spPr/>
      <dgm:t>
        <a:bodyPr/>
        <a:lstStyle/>
        <a:p>
          <a:endParaRPr lang="ru-RU"/>
        </a:p>
      </dgm:t>
    </dgm:pt>
    <dgm:pt modelId="{657CF543-F94B-4500-8E06-A6F946BE7B99}" type="sibTrans" cxnId="{21ADD887-8011-4F5A-B01F-5AA230CEF43D}">
      <dgm:prSet/>
      <dgm:spPr/>
      <dgm:t>
        <a:bodyPr/>
        <a:lstStyle/>
        <a:p>
          <a:endParaRPr lang="ru-RU"/>
        </a:p>
      </dgm:t>
    </dgm:pt>
    <dgm:pt modelId="{DE526C0E-F6DF-41C8-8F85-970DFEF5361A}">
      <dgm:prSet phldrT="[Текст]"/>
      <dgm:spPr/>
      <dgm:t>
        <a:bodyPr/>
        <a:lstStyle/>
        <a:p>
          <a:r>
            <a:rPr lang="ru-RU" b="1" dirty="0" smtClean="0"/>
            <a:t>Педагог</a:t>
          </a:r>
          <a:endParaRPr lang="ru-RU" b="1" dirty="0"/>
        </a:p>
      </dgm:t>
    </dgm:pt>
    <dgm:pt modelId="{A9C63D60-F05D-45A4-9A32-9CCEF9190310}" type="parTrans" cxnId="{E19116BE-AD7B-4367-91A5-EB46ECD06ADC}">
      <dgm:prSet/>
      <dgm:spPr/>
      <dgm:t>
        <a:bodyPr/>
        <a:lstStyle/>
        <a:p>
          <a:endParaRPr lang="ru-RU"/>
        </a:p>
      </dgm:t>
    </dgm:pt>
    <dgm:pt modelId="{361EFB6B-5CDF-4778-B0D3-EFDBA949B224}" type="sibTrans" cxnId="{E19116BE-AD7B-4367-91A5-EB46ECD06ADC}">
      <dgm:prSet/>
      <dgm:spPr/>
      <dgm:t>
        <a:bodyPr/>
        <a:lstStyle/>
        <a:p>
          <a:endParaRPr lang="ru-RU"/>
        </a:p>
      </dgm:t>
    </dgm:pt>
    <dgm:pt modelId="{60F51F05-E78C-4387-889F-1E03E3FE0906}" type="pres">
      <dgm:prSet presAssocID="{AF1C7952-104D-4C63-BE95-E213FAFFE78F}" presName="compositeShape" presStyleCnt="0">
        <dgm:presLayoutVars>
          <dgm:chMax val="7"/>
          <dgm:dir/>
          <dgm:resizeHandles val="exact"/>
        </dgm:presLayoutVars>
      </dgm:prSet>
      <dgm:spPr/>
    </dgm:pt>
    <dgm:pt modelId="{36D609E7-BA0F-4522-9562-9967D9F0826D}" type="pres">
      <dgm:prSet presAssocID="{AF1C7952-104D-4C63-BE95-E213FAFFE78F}" presName="wedge1" presStyleLbl="node1" presStyleIdx="0" presStyleCnt="3"/>
      <dgm:spPr/>
      <dgm:t>
        <a:bodyPr/>
        <a:lstStyle/>
        <a:p>
          <a:endParaRPr lang="ru-RU"/>
        </a:p>
      </dgm:t>
    </dgm:pt>
    <dgm:pt modelId="{AB280451-0DC0-4669-B8CC-D58C71E32B07}" type="pres">
      <dgm:prSet presAssocID="{AF1C7952-104D-4C63-BE95-E213FAFFE78F}" presName="dummy1a" presStyleCnt="0"/>
      <dgm:spPr/>
    </dgm:pt>
    <dgm:pt modelId="{C2D28ABC-AFAC-4065-9C54-BEC3CBFD4F20}" type="pres">
      <dgm:prSet presAssocID="{AF1C7952-104D-4C63-BE95-E213FAFFE78F}" presName="dummy1b" presStyleCnt="0"/>
      <dgm:spPr/>
    </dgm:pt>
    <dgm:pt modelId="{6B15A3CC-0618-4743-A85F-1F15E31B286C}" type="pres">
      <dgm:prSet presAssocID="{AF1C7952-104D-4C63-BE95-E213FAFFE78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DCF39-977A-42DC-AECA-920FEE0D4CC3}" type="pres">
      <dgm:prSet presAssocID="{AF1C7952-104D-4C63-BE95-E213FAFFE78F}" presName="wedge2" presStyleLbl="node1" presStyleIdx="1" presStyleCnt="3"/>
      <dgm:spPr/>
      <dgm:t>
        <a:bodyPr/>
        <a:lstStyle/>
        <a:p>
          <a:endParaRPr lang="ru-RU"/>
        </a:p>
      </dgm:t>
    </dgm:pt>
    <dgm:pt modelId="{3C6D5BEF-8C39-484B-94E4-54B9EE824D1C}" type="pres">
      <dgm:prSet presAssocID="{AF1C7952-104D-4C63-BE95-E213FAFFE78F}" presName="dummy2a" presStyleCnt="0"/>
      <dgm:spPr/>
    </dgm:pt>
    <dgm:pt modelId="{CEBC2618-EC80-48C5-B0BF-A8981E925181}" type="pres">
      <dgm:prSet presAssocID="{AF1C7952-104D-4C63-BE95-E213FAFFE78F}" presName="dummy2b" presStyleCnt="0"/>
      <dgm:spPr/>
    </dgm:pt>
    <dgm:pt modelId="{0FA413D7-38FA-4D0F-AEE7-98FFB3BEAAEE}" type="pres">
      <dgm:prSet presAssocID="{AF1C7952-104D-4C63-BE95-E213FAFFE78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BDEF3-3FA4-403C-8DD4-4D1BEE2D1355}" type="pres">
      <dgm:prSet presAssocID="{AF1C7952-104D-4C63-BE95-E213FAFFE78F}" presName="wedge3" presStyleLbl="node1" presStyleIdx="2" presStyleCnt="3"/>
      <dgm:spPr/>
      <dgm:t>
        <a:bodyPr/>
        <a:lstStyle/>
        <a:p>
          <a:endParaRPr lang="ru-RU"/>
        </a:p>
      </dgm:t>
    </dgm:pt>
    <dgm:pt modelId="{970224D6-9572-46E8-82D3-95524F5C6213}" type="pres">
      <dgm:prSet presAssocID="{AF1C7952-104D-4C63-BE95-E213FAFFE78F}" presName="dummy3a" presStyleCnt="0"/>
      <dgm:spPr/>
    </dgm:pt>
    <dgm:pt modelId="{2D188225-87F1-4C67-9A3B-790679E47FC1}" type="pres">
      <dgm:prSet presAssocID="{AF1C7952-104D-4C63-BE95-E213FAFFE78F}" presName="dummy3b" presStyleCnt="0"/>
      <dgm:spPr/>
    </dgm:pt>
    <dgm:pt modelId="{B1FBA23F-9F54-4E9F-BEE9-2186CFB0277B}" type="pres">
      <dgm:prSet presAssocID="{AF1C7952-104D-4C63-BE95-E213FAFFE78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CF941-7412-4E1C-9684-C750E357AA94}" type="pres">
      <dgm:prSet presAssocID="{779D798F-A7AA-4526-93C4-EE31CF44836B}" presName="arrowWedge1" presStyleLbl="fgSibTrans2D1" presStyleIdx="0" presStyleCnt="3"/>
      <dgm:spPr/>
    </dgm:pt>
    <dgm:pt modelId="{EEEC58C0-8B6E-4F41-9AF5-00AF75170A53}" type="pres">
      <dgm:prSet presAssocID="{657CF543-F94B-4500-8E06-A6F946BE7B99}" presName="arrowWedge2" presStyleLbl="fgSibTrans2D1" presStyleIdx="1" presStyleCnt="3"/>
      <dgm:spPr/>
    </dgm:pt>
    <dgm:pt modelId="{40BEF502-872C-4EE0-843B-BEB170F6D0A3}" type="pres">
      <dgm:prSet presAssocID="{361EFB6B-5CDF-4778-B0D3-EFDBA949B224}" presName="arrowWedge3" presStyleLbl="fgSibTrans2D1" presStyleIdx="2" presStyleCnt="3"/>
      <dgm:spPr/>
    </dgm:pt>
  </dgm:ptLst>
  <dgm:cxnLst>
    <dgm:cxn modelId="{00817CF8-95FF-412B-BF46-5051A0FBEFD9}" type="presOf" srcId="{DE526C0E-F6DF-41C8-8F85-970DFEF5361A}" destId="{D4EBDEF3-3FA4-403C-8DD4-4D1BEE2D1355}" srcOrd="0" destOrd="0" presId="urn:microsoft.com/office/officeart/2005/8/layout/cycle8"/>
    <dgm:cxn modelId="{614B6A81-58F7-4CE1-BBDB-54CD727FCE6A}" type="presOf" srcId="{D3495929-1CAB-4BE3-8D7F-A3DFEA64F4A5}" destId="{6B15A3CC-0618-4743-A85F-1F15E31B286C}" srcOrd="1" destOrd="0" presId="urn:microsoft.com/office/officeart/2005/8/layout/cycle8"/>
    <dgm:cxn modelId="{E19116BE-AD7B-4367-91A5-EB46ECD06ADC}" srcId="{AF1C7952-104D-4C63-BE95-E213FAFFE78F}" destId="{DE526C0E-F6DF-41C8-8F85-970DFEF5361A}" srcOrd="2" destOrd="0" parTransId="{A9C63D60-F05D-45A4-9A32-9CCEF9190310}" sibTransId="{361EFB6B-5CDF-4778-B0D3-EFDBA949B224}"/>
    <dgm:cxn modelId="{21ADD887-8011-4F5A-B01F-5AA230CEF43D}" srcId="{AF1C7952-104D-4C63-BE95-E213FAFFE78F}" destId="{28EF580B-E6E5-40B1-B805-7F777F4B5FC2}" srcOrd="1" destOrd="0" parTransId="{50F412A4-5E14-4EB8-B815-13DC4E220A99}" sibTransId="{657CF543-F94B-4500-8E06-A6F946BE7B99}"/>
    <dgm:cxn modelId="{CE9E4B08-8923-4C27-85F1-8DD3545DC598}" type="presOf" srcId="{28EF580B-E6E5-40B1-B805-7F777F4B5FC2}" destId="{973DCF39-977A-42DC-AECA-920FEE0D4CC3}" srcOrd="0" destOrd="0" presId="urn:microsoft.com/office/officeart/2005/8/layout/cycle8"/>
    <dgm:cxn modelId="{25FF46F6-5D54-46DD-810F-7A79CE638C3D}" type="presOf" srcId="{28EF580B-E6E5-40B1-B805-7F777F4B5FC2}" destId="{0FA413D7-38FA-4D0F-AEE7-98FFB3BEAAEE}" srcOrd="1" destOrd="0" presId="urn:microsoft.com/office/officeart/2005/8/layout/cycle8"/>
    <dgm:cxn modelId="{75C6A8D1-13D2-4DD2-8B79-FC5D3149B859}" type="presOf" srcId="{D3495929-1CAB-4BE3-8D7F-A3DFEA64F4A5}" destId="{36D609E7-BA0F-4522-9562-9967D9F0826D}" srcOrd="0" destOrd="0" presId="urn:microsoft.com/office/officeart/2005/8/layout/cycle8"/>
    <dgm:cxn modelId="{D76C9826-AEF0-480A-A7F3-47EEBC10C00C}" type="presOf" srcId="{DE526C0E-F6DF-41C8-8F85-970DFEF5361A}" destId="{B1FBA23F-9F54-4E9F-BEE9-2186CFB0277B}" srcOrd="1" destOrd="0" presId="urn:microsoft.com/office/officeart/2005/8/layout/cycle8"/>
    <dgm:cxn modelId="{542E5A6C-6787-424F-B58E-0A8C8088BC24}" srcId="{AF1C7952-104D-4C63-BE95-E213FAFFE78F}" destId="{D3495929-1CAB-4BE3-8D7F-A3DFEA64F4A5}" srcOrd="0" destOrd="0" parTransId="{8413B930-BDB1-41CB-A1F7-6BFC95F5ABA5}" sibTransId="{779D798F-A7AA-4526-93C4-EE31CF44836B}"/>
    <dgm:cxn modelId="{BC2E67EB-00BA-48F3-8F8F-C688ACE779C1}" type="presOf" srcId="{AF1C7952-104D-4C63-BE95-E213FAFFE78F}" destId="{60F51F05-E78C-4387-889F-1E03E3FE0906}" srcOrd="0" destOrd="0" presId="urn:microsoft.com/office/officeart/2005/8/layout/cycle8"/>
    <dgm:cxn modelId="{F09C45BA-7012-4ADD-BF8F-38D78F3D9FFB}" type="presParOf" srcId="{60F51F05-E78C-4387-889F-1E03E3FE0906}" destId="{36D609E7-BA0F-4522-9562-9967D9F0826D}" srcOrd="0" destOrd="0" presId="urn:microsoft.com/office/officeart/2005/8/layout/cycle8"/>
    <dgm:cxn modelId="{84B1D3B4-876E-4F36-82CD-E8638F2EE921}" type="presParOf" srcId="{60F51F05-E78C-4387-889F-1E03E3FE0906}" destId="{AB280451-0DC0-4669-B8CC-D58C71E32B07}" srcOrd="1" destOrd="0" presId="urn:microsoft.com/office/officeart/2005/8/layout/cycle8"/>
    <dgm:cxn modelId="{68287EE2-D354-4D94-9221-663C9FA90582}" type="presParOf" srcId="{60F51F05-E78C-4387-889F-1E03E3FE0906}" destId="{C2D28ABC-AFAC-4065-9C54-BEC3CBFD4F20}" srcOrd="2" destOrd="0" presId="urn:microsoft.com/office/officeart/2005/8/layout/cycle8"/>
    <dgm:cxn modelId="{DDA145AC-07F2-4B83-A4F8-63CAF051E247}" type="presParOf" srcId="{60F51F05-E78C-4387-889F-1E03E3FE0906}" destId="{6B15A3CC-0618-4743-A85F-1F15E31B286C}" srcOrd="3" destOrd="0" presId="urn:microsoft.com/office/officeart/2005/8/layout/cycle8"/>
    <dgm:cxn modelId="{AB3FE05E-02E4-4C35-B7CB-AD0CF2D3C7E1}" type="presParOf" srcId="{60F51F05-E78C-4387-889F-1E03E3FE0906}" destId="{973DCF39-977A-42DC-AECA-920FEE0D4CC3}" srcOrd="4" destOrd="0" presId="urn:microsoft.com/office/officeart/2005/8/layout/cycle8"/>
    <dgm:cxn modelId="{2B9DAFCA-F45F-499A-AAD1-62ED6AEC19E5}" type="presParOf" srcId="{60F51F05-E78C-4387-889F-1E03E3FE0906}" destId="{3C6D5BEF-8C39-484B-94E4-54B9EE824D1C}" srcOrd="5" destOrd="0" presId="urn:microsoft.com/office/officeart/2005/8/layout/cycle8"/>
    <dgm:cxn modelId="{2C57A8C1-EAC8-4E88-B38B-5CC66BCEF780}" type="presParOf" srcId="{60F51F05-E78C-4387-889F-1E03E3FE0906}" destId="{CEBC2618-EC80-48C5-B0BF-A8981E925181}" srcOrd="6" destOrd="0" presId="urn:microsoft.com/office/officeart/2005/8/layout/cycle8"/>
    <dgm:cxn modelId="{E35833E5-4282-415F-BDFE-EA6C0606E7D7}" type="presParOf" srcId="{60F51F05-E78C-4387-889F-1E03E3FE0906}" destId="{0FA413D7-38FA-4D0F-AEE7-98FFB3BEAAEE}" srcOrd="7" destOrd="0" presId="urn:microsoft.com/office/officeart/2005/8/layout/cycle8"/>
    <dgm:cxn modelId="{B54DF1A3-5FF1-4892-AF3C-C193A9E77B09}" type="presParOf" srcId="{60F51F05-E78C-4387-889F-1E03E3FE0906}" destId="{D4EBDEF3-3FA4-403C-8DD4-4D1BEE2D1355}" srcOrd="8" destOrd="0" presId="urn:microsoft.com/office/officeart/2005/8/layout/cycle8"/>
    <dgm:cxn modelId="{34C5E587-2E0B-40CE-96D0-E6B7AD3698FD}" type="presParOf" srcId="{60F51F05-E78C-4387-889F-1E03E3FE0906}" destId="{970224D6-9572-46E8-82D3-95524F5C6213}" srcOrd="9" destOrd="0" presId="urn:microsoft.com/office/officeart/2005/8/layout/cycle8"/>
    <dgm:cxn modelId="{145CABC1-E884-4672-8E51-5725995E9318}" type="presParOf" srcId="{60F51F05-E78C-4387-889F-1E03E3FE0906}" destId="{2D188225-87F1-4C67-9A3B-790679E47FC1}" srcOrd="10" destOrd="0" presId="urn:microsoft.com/office/officeart/2005/8/layout/cycle8"/>
    <dgm:cxn modelId="{B3CD3CD6-A210-4D7F-8284-F85D31D103CF}" type="presParOf" srcId="{60F51F05-E78C-4387-889F-1E03E3FE0906}" destId="{B1FBA23F-9F54-4E9F-BEE9-2186CFB0277B}" srcOrd="11" destOrd="0" presId="urn:microsoft.com/office/officeart/2005/8/layout/cycle8"/>
    <dgm:cxn modelId="{88203165-0ABF-4C7B-9A30-4F5D24BA1506}" type="presParOf" srcId="{60F51F05-E78C-4387-889F-1E03E3FE0906}" destId="{B96CF941-7412-4E1C-9684-C750E357AA94}" srcOrd="12" destOrd="0" presId="urn:microsoft.com/office/officeart/2005/8/layout/cycle8"/>
    <dgm:cxn modelId="{D68921A1-CA3B-44E3-877A-27A3D427AC1D}" type="presParOf" srcId="{60F51F05-E78C-4387-889F-1E03E3FE0906}" destId="{EEEC58C0-8B6E-4F41-9AF5-00AF75170A53}" srcOrd="13" destOrd="0" presId="urn:microsoft.com/office/officeart/2005/8/layout/cycle8"/>
    <dgm:cxn modelId="{16EB6D9B-B7BF-48E9-B4E3-BC4161ED064A}" type="presParOf" srcId="{60F51F05-E78C-4387-889F-1E03E3FE0906}" destId="{40BEF502-872C-4EE0-843B-BEB170F6D0A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23CE6-802F-473A-A660-9139E21CD452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</dgm:pt>
    <dgm:pt modelId="{70DE5253-EC93-4C66-B475-CA4ED9E36D18}">
      <dgm:prSet phldrT="[Текст]"/>
      <dgm:spPr/>
      <dgm:t>
        <a:bodyPr/>
        <a:lstStyle/>
        <a:p>
          <a:r>
            <a:rPr lang="ru-RU" dirty="0" smtClean="0"/>
            <a:t>игры на развитие фонематического восприятия</a:t>
          </a:r>
          <a:endParaRPr lang="ru-RU" dirty="0"/>
        </a:p>
      </dgm:t>
    </dgm:pt>
    <dgm:pt modelId="{FA561A40-E231-4EA9-B346-69DC3368BC01}" type="parTrans" cxnId="{96F62966-ADE8-4899-BD77-A07BDCA7E598}">
      <dgm:prSet/>
      <dgm:spPr/>
      <dgm:t>
        <a:bodyPr/>
        <a:lstStyle/>
        <a:p>
          <a:endParaRPr lang="ru-RU"/>
        </a:p>
      </dgm:t>
    </dgm:pt>
    <dgm:pt modelId="{A2BC7501-82BE-48B9-9FE2-0EA16A753AA3}" type="sibTrans" cxnId="{96F62966-ADE8-4899-BD77-A07BDCA7E598}">
      <dgm:prSet/>
      <dgm:spPr/>
      <dgm:t>
        <a:bodyPr/>
        <a:lstStyle/>
        <a:p>
          <a:endParaRPr lang="ru-RU"/>
        </a:p>
      </dgm:t>
    </dgm:pt>
    <dgm:pt modelId="{AD8DA2C3-D25C-48B6-9452-99878D0E0E01}">
      <dgm:prSet phldrT="[Текст]"/>
      <dgm:spPr/>
      <dgm:t>
        <a:bodyPr/>
        <a:lstStyle/>
        <a:p>
          <a:r>
            <a:rPr lang="ru-RU" dirty="0" smtClean="0"/>
            <a:t>игры на развитие фонематического анализа и синтеза</a:t>
          </a:r>
          <a:endParaRPr lang="ru-RU" dirty="0"/>
        </a:p>
      </dgm:t>
    </dgm:pt>
    <dgm:pt modelId="{58104023-2387-4C65-9750-6E25F2771E68}" type="parTrans" cxnId="{27DC8D13-362B-4DE1-B487-F57E0114F945}">
      <dgm:prSet/>
      <dgm:spPr/>
      <dgm:t>
        <a:bodyPr/>
        <a:lstStyle/>
        <a:p>
          <a:endParaRPr lang="ru-RU"/>
        </a:p>
      </dgm:t>
    </dgm:pt>
    <dgm:pt modelId="{4FFB1A5B-27AC-4E84-9FAA-8374AD01030D}" type="sibTrans" cxnId="{27DC8D13-362B-4DE1-B487-F57E0114F945}">
      <dgm:prSet/>
      <dgm:spPr/>
      <dgm:t>
        <a:bodyPr/>
        <a:lstStyle/>
        <a:p>
          <a:endParaRPr lang="ru-RU"/>
        </a:p>
      </dgm:t>
    </dgm:pt>
    <dgm:pt modelId="{3C3A3FB0-0FFD-404E-801D-5F5B517026FF}">
      <dgm:prSet phldrT="[Текст]"/>
      <dgm:spPr/>
      <dgm:t>
        <a:bodyPr/>
        <a:lstStyle/>
        <a:p>
          <a:r>
            <a:rPr lang="ru-RU" dirty="0" smtClean="0"/>
            <a:t>игры на развитие фонематических представлений</a:t>
          </a:r>
          <a:endParaRPr lang="ru-RU" dirty="0"/>
        </a:p>
      </dgm:t>
    </dgm:pt>
    <dgm:pt modelId="{95DD302F-4E0D-41FF-8089-6856B9E97D5B}" type="parTrans" cxnId="{B4D4358F-7A33-47B1-83C7-285438564B10}">
      <dgm:prSet/>
      <dgm:spPr/>
      <dgm:t>
        <a:bodyPr/>
        <a:lstStyle/>
        <a:p>
          <a:endParaRPr lang="ru-RU"/>
        </a:p>
      </dgm:t>
    </dgm:pt>
    <dgm:pt modelId="{BC0E9116-BC93-4BC1-967A-EAE3C8142D65}" type="sibTrans" cxnId="{B4D4358F-7A33-47B1-83C7-285438564B10}">
      <dgm:prSet/>
      <dgm:spPr/>
      <dgm:t>
        <a:bodyPr/>
        <a:lstStyle/>
        <a:p>
          <a:endParaRPr lang="ru-RU"/>
        </a:p>
      </dgm:t>
    </dgm:pt>
    <dgm:pt modelId="{401596F4-D4AA-4F30-BC91-F26348C737F7}">
      <dgm:prSet phldrT="[Текст]"/>
      <dgm:spPr/>
      <dgm:t>
        <a:bodyPr/>
        <a:lstStyle/>
        <a:p>
          <a:r>
            <a:rPr lang="ru-RU" dirty="0" smtClean="0"/>
            <a:t>игры на обогащение, закрепление и активизацию словаря</a:t>
          </a:r>
          <a:endParaRPr lang="ru-RU" dirty="0"/>
        </a:p>
      </dgm:t>
    </dgm:pt>
    <dgm:pt modelId="{06BC1AED-9559-46B4-AD1A-D47DDD84641F}" type="parTrans" cxnId="{CB18C18B-F990-46C8-B375-45418C52C93E}">
      <dgm:prSet/>
      <dgm:spPr/>
      <dgm:t>
        <a:bodyPr/>
        <a:lstStyle/>
        <a:p>
          <a:endParaRPr lang="ru-RU"/>
        </a:p>
      </dgm:t>
    </dgm:pt>
    <dgm:pt modelId="{E0179AAB-AEB2-4712-A1C6-8E64E4163D92}" type="sibTrans" cxnId="{CB18C18B-F990-46C8-B375-45418C52C93E}">
      <dgm:prSet/>
      <dgm:spPr/>
      <dgm:t>
        <a:bodyPr/>
        <a:lstStyle/>
        <a:p>
          <a:endParaRPr lang="ru-RU"/>
        </a:p>
      </dgm:t>
    </dgm:pt>
    <dgm:pt modelId="{5AA5C340-E8C9-49DF-A755-BF3DB922EB02}">
      <dgm:prSet phldrT="[Текст]"/>
      <dgm:spPr/>
      <dgm:t>
        <a:bodyPr/>
        <a:lstStyle/>
        <a:p>
          <a:r>
            <a:rPr lang="ru-RU" dirty="0" smtClean="0"/>
            <a:t>игры на развитие грамматического строя речи</a:t>
          </a:r>
          <a:endParaRPr lang="ru-RU" dirty="0"/>
        </a:p>
      </dgm:t>
    </dgm:pt>
    <dgm:pt modelId="{7F7ADBD8-14F5-499E-8EF7-E03299A77D74}" type="parTrans" cxnId="{513731D9-B1F9-480F-BA0D-7410C104CDB1}">
      <dgm:prSet/>
      <dgm:spPr/>
      <dgm:t>
        <a:bodyPr/>
        <a:lstStyle/>
        <a:p>
          <a:endParaRPr lang="ru-RU"/>
        </a:p>
      </dgm:t>
    </dgm:pt>
    <dgm:pt modelId="{A66A2490-46E6-4C45-9D14-9894E5301B2B}" type="sibTrans" cxnId="{513731D9-B1F9-480F-BA0D-7410C104CDB1}">
      <dgm:prSet/>
      <dgm:spPr/>
      <dgm:t>
        <a:bodyPr/>
        <a:lstStyle/>
        <a:p>
          <a:endParaRPr lang="ru-RU"/>
        </a:p>
      </dgm:t>
    </dgm:pt>
    <dgm:pt modelId="{7BC55089-CE64-49C6-AAF1-DAC711822589}">
      <dgm:prSet phldrT="[Текст]"/>
      <dgm:spPr/>
      <dgm:t>
        <a:bodyPr/>
        <a:lstStyle/>
        <a:p>
          <a:r>
            <a:rPr lang="ru-RU" dirty="0" smtClean="0"/>
            <a:t>игры на закрепление образа букв</a:t>
          </a:r>
          <a:endParaRPr lang="ru-RU" dirty="0"/>
        </a:p>
      </dgm:t>
    </dgm:pt>
    <dgm:pt modelId="{CA0D21F0-C629-4438-A649-71E290E30BDF}" type="parTrans" cxnId="{D8FAE50F-E32E-4A37-B52B-FA8F30512B08}">
      <dgm:prSet/>
      <dgm:spPr/>
      <dgm:t>
        <a:bodyPr/>
        <a:lstStyle/>
        <a:p>
          <a:endParaRPr lang="ru-RU"/>
        </a:p>
      </dgm:t>
    </dgm:pt>
    <dgm:pt modelId="{31E347D7-E396-4E10-BA59-B52E5D826C1D}" type="sibTrans" cxnId="{D8FAE50F-E32E-4A37-B52B-FA8F30512B08}">
      <dgm:prSet/>
      <dgm:spPr/>
      <dgm:t>
        <a:bodyPr/>
        <a:lstStyle/>
        <a:p>
          <a:endParaRPr lang="ru-RU"/>
        </a:p>
      </dgm:t>
    </dgm:pt>
    <dgm:pt modelId="{C7CDD02A-3B8B-416C-8AEB-EF25A8EF89DF}" type="pres">
      <dgm:prSet presAssocID="{2A023CE6-802F-473A-A660-9139E21CD452}" presName="linearFlow" presStyleCnt="0">
        <dgm:presLayoutVars>
          <dgm:dir/>
          <dgm:resizeHandles val="exact"/>
        </dgm:presLayoutVars>
      </dgm:prSet>
      <dgm:spPr/>
    </dgm:pt>
    <dgm:pt modelId="{81C1A615-66EB-4D2E-B284-C35BFF64161A}" type="pres">
      <dgm:prSet presAssocID="{70DE5253-EC93-4C66-B475-CA4ED9E36D18}" presName="composite" presStyleCnt="0"/>
      <dgm:spPr/>
    </dgm:pt>
    <dgm:pt modelId="{6A8481C3-DA4F-4634-84EC-2F3FE137E13A}" type="pres">
      <dgm:prSet presAssocID="{70DE5253-EC93-4C66-B475-CA4ED9E36D18}" presName="imgShp" presStyleLbl="fgImgPlace1" presStyleIdx="0" presStyleCnt="6" custLinFactX="-44733" custLinFactNeighborX="-100000"/>
      <dgm:spPr/>
    </dgm:pt>
    <dgm:pt modelId="{FFC2F284-1BDA-44CB-A703-F30EBF958C76}" type="pres">
      <dgm:prSet presAssocID="{70DE5253-EC93-4C66-B475-CA4ED9E36D18}" presName="txShp" presStyleLbl="node1" presStyleIdx="0" presStyleCnt="6" custScaleX="135745" custLinFactNeighborX="-361" custLinFactNeighborY="-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E80D6-2EFE-4C46-BBD0-1883555C58FB}" type="pres">
      <dgm:prSet presAssocID="{A2BC7501-82BE-48B9-9FE2-0EA16A753AA3}" presName="spacing" presStyleCnt="0"/>
      <dgm:spPr/>
    </dgm:pt>
    <dgm:pt modelId="{9C818358-30DE-4AB7-AF5E-7C1AA1F34043}" type="pres">
      <dgm:prSet presAssocID="{AD8DA2C3-D25C-48B6-9452-99878D0E0E01}" presName="composite" presStyleCnt="0"/>
      <dgm:spPr/>
    </dgm:pt>
    <dgm:pt modelId="{4E83FE59-3993-498C-BEF0-FF92F2350FFA}" type="pres">
      <dgm:prSet presAssocID="{AD8DA2C3-D25C-48B6-9452-99878D0E0E01}" presName="imgShp" presStyleLbl="fgImgPlace1" presStyleIdx="1" presStyleCnt="6" custLinFactX="-44733" custLinFactNeighborX="-100000" custLinFactNeighborY="-1393"/>
      <dgm:spPr/>
    </dgm:pt>
    <dgm:pt modelId="{9530B2DC-83C5-4560-B5BA-90D34E9D0778}" type="pres">
      <dgm:prSet presAssocID="{AD8DA2C3-D25C-48B6-9452-99878D0E0E01}" presName="txShp" presStyleLbl="node1" presStyleIdx="1" presStyleCnt="6" custScaleX="134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4535C-E244-4E8D-8F10-94B388E7B5BD}" type="pres">
      <dgm:prSet presAssocID="{4FFB1A5B-27AC-4E84-9FAA-8374AD01030D}" presName="spacing" presStyleCnt="0"/>
      <dgm:spPr/>
    </dgm:pt>
    <dgm:pt modelId="{EC84EF44-BB9D-4985-A65B-AD142154F778}" type="pres">
      <dgm:prSet presAssocID="{3C3A3FB0-0FFD-404E-801D-5F5B517026FF}" presName="composite" presStyleCnt="0"/>
      <dgm:spPr/>
    </dgm:pt>
    <dgm:pt modelId="{BD304B7A-AD42-4A0D-B154-B460F731F049}" type="pres">
      <dgm:prSet presAssocID="{3C3A3FB0-0FFD-404E-801D-5F5B517026FF}" presName="imgShp" presStyleLbl="fgImgPlace1" presStyleIdx="2" presStyleCnt="6" custLinFactX="-44733" custLinFactNeighborX="-100000" custLinFactNeighborY="-694"/>
      <dgm:spPr/>
    </dgm:pt>
    <dgm:pt modelId="{3AC3F80E-EF7B-46A0-A861-5E45F8468031}" type="pres">
      <dgm:prSet presAssocID="{3C3A3FB0-0FFD-404E-801D-5F5B517026FF}" presName="txShp" presStyleLbl="node1" presStyleIdx="2" presStyleCnt="6" custScaleX="13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5F0B0-C258-4E27-AF8C-69FB6E8DFE00}" type="pres">
      <dgm:prSet presAssocID="{BC0E9116-BC93-4BC1-967A-EAE3C8142D65}" presName="spacing" presStyleCnt="0"/>
      <dgm:spPr/>
    </dgm:pt>
    <dgm:pt modelId="{D98E2353-9B30-4CE4-A221-E1C8DCAF376F}" type="pres">
      <dgm:prSet presAssocID="{401596F4-D4AA-4F30-BC91-F26348C737F7}" presName="composite" presStyleCnt="0"/>
      <dgm:spPr/>
    </dgm:pt>
    <dgm:pt modelId="{3AD5DEBD-AA6E-4868-B1C6-0E43978F9A5A}" type="pres">
      <dgm:prSet presAssocID="{401596F4-D4AA-4F30-BC91-F26348C737F7}" presName="imgShp" presStyleLbl="fgImgPlace1" presStyleIdx="3" presStyleCnt="6" custLinFactX="-44733" custLinFactNeighborX="-100000" custLinFactNeighborY="6"/>
      <dgm:spPr/>
    </dgm:pt>
    <dgm:pt modelId="{5C1D5A1F-6604-4982-8D5D-AFDE82E057B4}" type="pres">
      <dgm:prSet presAssocID="{401596F4-D4AA-4F30-BC91-F26348C737F7}" presName="txShp" presStyleLbl="node1" presStyleIdx="3" presStyleCnt="6" custScaleX="13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072A8-A803-4864-BAE9-B90D921D5CCA}" type="pres">
      <dgm:prSet presAssocID="{E0179AAB-AEB2-4712-A1C6-8E64E4163D92}" presName="spacing" presStyleCnt="0"/>
      <dgm:spPr/>
    </dgm:pt>
    <dgm:pt modelId="{46B9D710-31D7-4605-B9B2-9BCDB90123D6}" type="pres">
      <dgm:prSet presAssocID="{5AA5C340-E8C9-49DF-A755-BF3DB922EB02}" presName="composite" presStyleCnt="0"/>
      <dgm:spPr/>
    </dgm:pt>
    <dgm:pt modelId="{23ED864B-9264-4526-ADB8-0470D2920751}" type="pres">
      <dgm:prSet presAssocID="{5AA5C340-E8C9-49DF-A755-BF3DB922EB02}" presName="imgShp" presStyleLbl="fgImgPlace1" presStyleIdx="4" presStyleCnt="6" custLinFactX="-44733" custLinFactNeighborX="-100000" custLinFactNeighborY="-7398"/>
      <dgm:spPr/>
    </dgm:pt>
    <dgm:pt modelId="{7C153812-5C4C-4DA3-98F0-0B4A6F70EFEB}" type="pres">
      <dgm:prSet presAssocID="{5AA5C340-E8C9-49DF-A755-BF3DB922EB02}" presName="txShp" presStyleLbl="node1" presStyleIdx="4" presStyleCnt="6" custScaleX="134119" custLinFactNeighborX="0" custLinFactNeighborY="-7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BAEC6-0D7B-4766-A75F-A6A611712183}" type="pres">
      <dgm:prSet presAssocID="{A66A2490-46E6-4C45-9D14-9894E5301B2B}" presName="spacing" presStyleCnt="0"/>
      <dgm:spPr/>
    </dgm:pt>
    <dgm:pt modelId="{E2BDDF46-13DA-440B-B3D3-9118EF220039}" type="pres">
      <dgm:prSet presAssocID="{7BC55089-CE64-49C6-AAF1-DAC711822589}" presName="composite" presStyleCnt="0"/>
      <dgm:spPr/>
    </dgm:pt>
    <dgm:pt modelId="{ACF031A3-4377-45B1-89D2-80ED59F1D1F1}" type="pres">
      <dgm:prSet presAssocID="{7BC55089-CE64-49C6-AAF1-DAC711822589}" presName="imgShp" presStyleLbl="fgImgPlace1" presStyleIdx="5" presStyleCnt="6" custLinFactX="-44733" custLinFactNeighborX="-100000"/>
      <dgm:spPr/>
    </dgm:pt>
    <dgm:pt modelId="{F14B53E1-5D8E-4FCE-BF0A-8D3F09DDC189}" type="pres">
      <dgm:prSet presAssocID="{7BC55089-CE64-49C6-AAF1-DAC711822589}" presName="txShp" presStyleLbl="node1" presStyleIdx="5" presStyleCnt="6" custScaleX="13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4358F-7A33-47B1-83C7-285438564B10}" srcId="{2A023CE6-802F-473A-A660-9139E21CD452}" destId="{3C3A3FB0-0FFD-404E-801D-5F5B517026FF}" srcOrd="2" destOrd="0" parTransId="{95DD302F-4E0D-41FF-8089-6856B9E97D5B}" sibTransId="{BC0E9116-BC93-4BC1-967A-EAE3C8142D65}"/>
    <dgm:cxn modelId="{27DC8D13-362B-4DE1-B487-F57E0114F945}" srcId="{2A023CE6-802F-473A-A660-9139E21CD452}" destId="{AD8DA2C3-D25C-48B6-9452-99878D0E0E01}" srcOrd="1" destOrd="0" parTransId="{58104023-2387-4C65-9750-6E25F2771E68}" sibTransId="{4FFB1A5B-27AC-4E84-9FAA-8374AD01030D}"/>
    <dgm:cxn modelId="{DC21E8D0-ED2F-46E0-833E-9770BF2B6D6B}" type="presOf" srcId="{2A023CE6-802F-473A-A660-9139E21CD452}" destId="{C7CDD02A-3B8B-416C-8AEB-EF25A8EF89DF}" srcOrd="0" destOrd="0" presId="urn:microsoft.com/office/officeart/2005/8/layout/vList3#1"/>
    <dgm:cxn modelId="{6288432B-5535-489E-B9A0-69CF7DEBE051}" type="presOf" srcId="{7BC55089-CE64-49C6-AAF1-DAC711822589}" destId="{F14B53E1-5D8E-4FCE-BF0A-8D3F09DDC189}" srcOrd="0" destOrd="0" presId="urn:microsoft.com/office/officeart/2005/8/layout/vList3#1"/>
    <dgm:cxn modelId="{96F62966-ADE8-4899-BD77-A07BDCA7E598}" srcId="{2A023CE6-802F-473A-A660-9139E21CD452}" destId="{70DE5253-EC93-4C66-B475-CA4ED9E36D18}" srcOrd="0" destOrd="0" parTransId="{FA561A40-E231-4EA9-B346-69DC3368BC01}" sibTransId="{A2BC7501-82BE-48B9-9FE2-0EA16A753AA3}"/>
    <dgm:cxn modelId="{7E33BC2A-99D8-4B77-9156-D8D8A3AEAD95}" type="presOf" srcId="{AD8DA2C3-D25C-48B6-9452-99878D0E0E01}" destId="{9530B2DC-83C5-4560-B5BA-90D34E9D0778}" srcOrd="0" destOrd="0" presId="urn:microsoft.com/office/officeart/2005/8/layout/vList3#1"/>
    <dgm:cxn modelId="{45078222-29B8-4E39-9299-3C4A23EA4BAB}" type="presOf" srcId="{3C3A3FB0-0FFD-404E-801D-5F5B517026FF}" destId="{3AC3F80E-EF7B-46A0-A861-5E45F8468031}" srcOrd="0" destOrd="0" presId="urn:microsoft.com/office/officeart/2005/8/layout/vList3#1"/>
    <dgm:cxn modelId="{CB18C18B-F990-46C8-B375-45418C52C93E}" srcId="{2A023CE6-802F-473A-A660-9139E21CD452}" destId="{401596F4-D4AA-4F30-BC91-F26348C737F7}" srcOrd="3" destOrd="0" parTransId="{06BC1AED-9559-46B4-AD1A-D47DDD84641F}" sibTransId="{E0179AAB-AEB2-4712-A1C6-8E64E4163D92}"/>
    <dgm:cxn modelId="{D8FAE50F-E32E-4A37-B52B-FA8F30512B08}" srcId="{2A023CE6-802F-473A-A660-9139E21CD452}" destId="{7BC55089-CE64-49C6-AAF1-DAC711822589}" srcOrd="5" destOrd="0" parTransId="{CA0D21F0-C629-4438-A649-71E290E30BDF}" sibTransId="{31E347D7-E396-4E10-BA59-B52E5D826C1D}"/>
    <dgm:cxn modelId="{DBF73685-21CD-4FF3-98EF-D3F962AEE12B}" type="presOf" srcId="{70DE5253-EC93-4C66-B475-CA4ED9E36D18}" destId="{FFC2F284-1BDA-44CB-A703-F30EBF958C76}" srcOrd="0" destOrd="0" presId="urn:microsoft.com/office/officeart/2005/8/layout/vList3#1"/>
    <dgm:cxn modelId="{513731D9-B1F9-480F-BA0D-7410C104CDB1}" srcId="{2A023CE6-802F-473A-A660-9139E21CD452}" destId="{5AA5C340-E8C9-49DF-A755-BF3DB922EB02}" srcOrd="4" destOrd="0" parTransId="{7F7ADBD8-14F5-499E-8EF7-E03299A77D74}" sibTransId="{A66A2490-46E6-4C45-9D14-9894E5301B2B}"/>
    <dgm:cxn modelId="{A5F058BC-8166-4DA4-8310-5A4B94C62FC7}" type="presOf" srcId="{401596F4-D4AA-4F30-BC91-F26348C737F7}" destId="{5C1D5A1F-6604-4982-8D5D-AFDE82E057B4}" srcOrd="0" destOrd="0" presId="urn:microsoft.com/office/officeart/2005/8/layout/vList3#1"/>
    <dgm:cxn modelId="{A83C3402-E4EE-4779-A8FC-25F7DC5A6257}" type="presOf" srcId="{5AA5C340-E8C9-49DF-A755-BF3DB922EB02}" destId="{7C153812-5C4C-4DA3-98F0-0B4A6F70EFEB}" srcOrd="0" destOrd="0" presId="urn:microsoft.com/office/officeart/2005/8/layout/vList3#1"/>
    <dgm:cxn modelId="{9E36941C-2ACC-4927-A3D2-76CF7D3C0B58}" type="presParOf" srcId="{C7CDD02A-3B8B-416C-8AEB-EF25A8EF89DF}" destId="{81C1A615-66EB-4D2E-B284-C35BFF64161A}" srcOrd="0" destOrd="0" presId="urn:microsoft.com/office/officeart/2005/8/layout/vList3#1"/>
    <dgm:cxn modelId="{EF001C1F-1718-4831-BAD6-0033BE87EB63}" type="presParOf" srcId="{81C1A615-66EB-4D2E-B284-C35BFF64161A}" destId="{6A8481C3-DA4F-4634-84EC-2F3FE137E13A}" srcOrd="0" destOrd="0" presId="urn:microsoft.com/office/officeart/2005/8/layout/vList3#1"/>
    <dgm:cxn modelId="{76FEA51E-863A-4676-B09C-7A660E74BCCD}" type="presParOf" srcId="{81C1A615-66EB-4D2E-B284-C35BFF64161A}" destId="{FFC2F284-1BDA-44CB-A703-F30EBF958C76}" srcOrd="1" destOrd="0" presId="urn:microsoft.com/office/officeart/2005/8/layout/vList3#1"/>
    <dgm:cxn modelId="{AF17FD46-11A6-43D8-8B8E-0DA0AE417253}" type="presParOf" srcId="{C7CDD02A-3B8B-416C-8AEB-EF25A8EF89DF}" destId="{00CE80D6-2EFE-4C46-BBD0-1883555C58FB}" srcOrd="1" destOrd="0" presId="urn:microsoft.com/office/officeart/2005/8/layout/vList3#1"/>
    <dgm:cxn modelId="{27168C31-0EAE-41B0-A6EF-17992DBB0CB8}" type="presParOf" srcId="{C7CDD02A-3B8B-416C-8AEB-EF25A8EF89DF}" destId="{9C818358-30DE-4AB7-AF5E-7C1AA1F34043}" srcOrd="2" destOrd="0" presId="urn:microsoft.com/office/officeart/2005/8/layout/vList3#1"/>
    <dgm:cxn modelId="{F3EB4E85-C05E-458A-BB91-FA7F45FDEB5A}" type="presParOf" srcId="{9C818358-30DE-4AB7-AF5E-7C1AA1F34043}" destId="{4E83FE59-3993-498C-BEF0-FF92F2350FFA}" srcOrd="0" destOrd="0" presId="urn:microsoft.com/office/officeart/2005/8/layout/vList3#1"/>
    <dgm:cxn modelId="{457706F6-7C78-409C-A5DF-E2AFBA71CE39}" type="presParOf" srcId="{9C818358-30DE-4AB7-AF5E-7C1AA1F34043}" destId="{9530B2DC-83C5-4560-B5BA-90D34E9D0778}" srcOrd="1" destOrd="0" presId="urn:microsoft.com/office/officeart/2005/8/layout/vList3#1"/>
    <dgm:cxn modelId="{8B19C928-40B4-4DFE-BDD5-654ADE9A2B3C}" type="presParOf" srcId="{C7CDD02A-3B8B-416C-8AEB-EF25A8EF89DF}" destId="{A3B4535C-E244-4E8D-8F10-94B388E7B5BD}" srcOrd="3" destOrd="0" presId="urn:microsoft.com/office/officeart/2005/8/layout/vList3#1"/>
    <dgm:cxn modelId="{04C42AA0-4982-4D58-8825-405370104A75}" type="presParOf" srcId="{C7CDD02A-3B8B-416C-8AEB-EF25A8EF89DF}" destId="{EC84EF44-BB9D-4985-A65B-AD142154F778}" srcOrd="4" destOrd="0" presId="urn:microsoft.com/office/officeart/2005/8/layout/vList3#1"/>
    <dgm:cxn modelId="{95AD307E-2D47-402E-8C97-994503D1EC32}" type="presParOf" srcId="{EC84EF44-BB9D-4985-A65B-AD142154F778}" destId="{BD304B7A-AD42-4A0D-B154-B460F731F049}" srcOrd="0" destOrd="0" presId="urn:microsoft.com/office/officeart/2005/8/layout/vList3#1"/>
    <dgm:cxn modelId="{5605E872-FC56-4212-AD26-84CC731E27B6}" type="presParOf" srcId="{EC84EF44-BB9D-4985-A65B-AD142154F778}" destId="{3AC3F80E-EF7B-46A0-A861-5E45F8468031}" srcOrd="1" destOrd="0" presId="urn:microsoft.com/office/officeart/2005/8/layout/vList3#1"/>
    <dgm:cxn modelId="{64628362-72A1-44E1-AC5E-F384B9C9B776}" type="presParOf" srcId="{C7CDD02A-3B8B-416C-8AEB-EF25A8EF89DF}" destId="{28B5F0B0-C258-4E27-AF8C-69FB6E8DFE00}" srcOrd="5" destOrd="0" presId="urn:microsoft.com/office/officeart/2005/8/layout/vList3#1"/>
    <dgm:cxn modelId="{1DECC790-DBF1-49E0-8DCC-D8BF7FEEF25F}" type="presParOf" srcId="{C7CDD02A-3B8B-416C-8AEB-EF25A8EF89DF}" destId="{D98E2353-9B30-4CE4-A221-E1C8DCAF376F}" srcOrd="6" destOrd="0" presId="urn:microsoft.com/office/officeart/2005/8/layout/vList3#1"/>
    <dgm:cxn modelId="{12FD0E91-D6C7-4705-80B2-7E82786571B1}" type="presParOf" srcId="{D98E2353-9B30-4CE4-A221-E1C8DCAF376F}" destId="{3AD5DEBD-AA6E-4868-B1C6-0E43978F9A5A}" srcOrd="0" destOrd="0" presId="urn:microsoft.com/office/officeart/2005/8/layout/vList3#1"/>
    <dgm:cxn modelId="{D21EA8C2-C134-4062-BFC7-C2D9D06A279F}" type="presParOf" srcId="{D98E2353-9B30-4CE4-A221-E1C8DCAF376F}" destId="{5C1D5A1F-6604-4982-8D5D-AFDE82E057B4}" srcOrd="1" destOrd="0" presId="urn:microsoft.com/office/officeart/2005/8/layout/vList3#1"/>
    <dgm:cxn modelId="{CBD4E9D7-1C00-4CCE-ADBA-5CD83DF89200}" type="presParOf" srcId="{C7CDD02A-3B8B-416C-8AEB-EF25A8EF89DF}" destId="{35B072A8-A803-4864-BAE9-B90D921D5CCA}" srcOrd="7" destOrd="0" presId="urn:microsoft.com/office/officeart/2005/8/layout/vList3#1"/>
    <dgm:cxn modelId="{C85849C3-60E4-409D-AA44-DDDDA8983E5C}" type="presParOf" srcId="{C7CDD02A-3B8B-416C-8AEB-EF25A8EF89DF}" destId="{46B9D710-31D7-4605-B9B2-9BCDB90123D6}" srcOrd="8" destOrd="0" presId="urn:microsoft.com/office/officeart/2005/8/layout/vList3#1"/>
    <dgm:cxn modelId="{E6C978C8-A377-44DB-9679-487FB4CF9BD0}" type="presParOf" srcId="{46B9D710-31D7-4605-B9B2-9BCDB90123D6}" destId="{23ED864B-9264-4526-ADB8-0470D2920751}" srcOrd="0" destOrd="0" presId="urn:microsoft.com/office/officeart/2005/8/layout/vList3#1"/>
    <dgm:cxn modelId="{0147F078-E2C9-4729-80C1-5CB9D3C3B18C}" type="presParOf" srcId="{46B9D710-31D7-4605-B9B2-9BCDB90123D6}" destId="{7C153812-5C4C-4DA3-98F0-0B4A6F70EFEB}" srcOrd="1" destOrd="0" presId="urn:microsoft.com/office/officeart/2005/8/layout/vList3#1"/>
    <dgm:cxn modelId="{8711943A-B11B-494A-892B-A07553942E07}" type="presParOf" srcId="{C7CDD02A-3B8B-416C-8AEB-EF25A8EF89DF}" destId="{625BAEC6-0D7B-4766-A75F-A6A611712183}" srcOrd="9" destOrd="0" presId="urn:microsoft.com/office/officeart/2005/8/layout/vList3#1"/>
    <dgm:cxn modelId="{F55AACC5-6E26-475A-AF67-70A65A7120B6}" type="presParOf" srcId="{C7CDD02A-3B8B-416C-8AEB-EF25A8EF89DF}" destId="{E2BDDF46-13DA-440B-B3D3-9118EF220039}" srcOrd="10" destOrd="0" presId="urn:microsoft.com/office/officeart/2005/8/layout/vList3#1"/>
    <dgm:cxn modelId="{68E43F67-02EC-4B64-B583-54516716D47F}" type="presParOf" srcId="{E2BDDF46-13DA-440B-B3D3-9118EF220039}" destId="{ACF031A3-4377-45B1-89D2-80ED59F1D1F1}" srcOrd="0" destOrd="0" presId="urn:microsoft.com/office/officeart/2005/8/layout/vList3#1"/>
    <dgm:cxn modelId="{28EED161-D5DC-45EF-9853-E67DE8FA470E}" type="presParOf" srcId="{E2BDDF46-13DA-440B-B3D3-9118EF220039}" destId="{F14B53E1-5D8E-4FCE-BF0A-8D3F09DDC1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609E7-BA0F-4522-9562-9967D9F0826D}">
      <dsp:nvSpPr>
        <dsp:cNvPr id="0" name=""/>
        <dsp:cNvSpPr/>
      </dsp:nvSpPr>
      <dsp:spPr>
        <a:xfrm>
          <a:off x="538970" y="232790"/>
          <a:ext cx="3008375" cy="300837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Дети</a:t>
          </a:r>
          <a:endParaRPr lang="ru-RU" sz="2300" b="1" kern="1200" dirty="0"/>
        </a:p>
      </dsp:txBody>
      <dsp:txXfrm>
        <a:off x="2124455" y="870279"/>
        <a:ext cx="1074419" cy="895349"/>
      </dsp:txXfrm>
    </dsp:sp>
    <dsp:sp modelId="{973DCF39-977A-42DC-AECA-920FEE0D4CC3}">
      <dsp:nvSpPr>
        <dsp:cNvPr id="0" name=""/>
        <dsp:cNvSpPr/>
      </dsp:nvSpPr>
      <dsp:spPr>
        <a:xfrm>
          <a:off x="477012" y="340232"/>
          <a:ext cx="3008375" cy="300837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Родители</a:t>
          </a:r>
          <a:endParaRPr lang="ru-RU" sz="2300" b="1" kern="1200" dirty="0"/>
        </a:p>
      </dsp:txBody>
      <dsp:txXfrm>
        <a:off x="1193292" y="2292095"/>
        <a:ext cx="1611629" cy="787907"/>
      </dsp:txXfrm>
    </dsp:sp>
    <dsp:sp modelId="{D4EBDEF3-3FA4-403C-8DD4-4D1BEE2D1355}">
      <dsp:nvSpPr>
        <dsp:cNvPr id="0" name=""/>
        <dsp:cNvSpPr/>
      </dsp:nvSpPr>
      <dsp:spPr>
        <a:xfrm>
          <a:off x="415054" y="232790"/>
          <a:ext cx="3008375" cy="300837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Педагог</a:t>
          </a:r>
          <a:endParaRPr lang="ru-RU" sz="2300" b="1" kern="1200" dirty="0"/>
        </a:p>
      </dsp:txBody>
      <dsp:txXfrm>
        <a:off x="763524" y="870279"/>
        <a:ext cx="1074419" cy="895349"/>
      </dsp:txXfrm>
    </dsp:sp>
    <dsp:sp modelId="{B96CF941-7412-4E1C-9684-C750E357AA94}">
      <dsp:nvSpPr>
        <dsp:cNvPr id="0" name=""/>
        <dsp:cNvSpPr/>
      </dsp:nvSpPr>
      <dsp:spPr>
        <a:xfrm>
          <a:off x="352986" y="46558"/>
          <a:ext cx="3380840" cy="33808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EC58C0-8B6E-4F41-9AF5-00AF75170A53}">
      <dsp:nvSpPr>
        <dsp:cNvPr id="0" name=""/>
        <dsp:cNvSpPr/>
      </dsp:nvSpPr>
      <dsp:spPr>
        <a:xfrm>
          <a:off x="290779" y="153809"/>
          <a:ext cx="3380840" cy="33808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BEF502-872C-4EE0-843B-BEB170F6D0A3}">
      <dsp:nvSpPr>
        <dsp:cNvPr id="0" name=""/>
        <dsp:cNvSpPr/>
      </dsp:nvSpPr>
      <dsp:spPr>
        <a:xfrm>
          <a:off x="228573" y="46558"/>
          <a:ext cx="3380840" cy="33808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F284-1BDA-44CB-A703-F30EBF958C76}">
      <dsp:nvSpPr>
        <dsp:cNvPr id="0" name=""/>
        <dsp:cNvSpPr/>
      </dsp:nvSpPr>
      <dsp:spPr>
        <a:xfrm rot="10800000">
          <a:off x="391168" y="0"/>
          <a:ext cx="7635253" cy="61014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 на развитие фонематического восприятия</a:t>
          </a:r>
          <a:endParaRPr lang="ru-RU" sz="2000" kern="1200" dirty="0"/>
        </a:p>
      </dsp:txBody>
      <dsp:txXfrm rot="10800000">
        <a:off x="543703" y="0"/>
        <a:ext cx="7482718" cy="610142"/>
      </dsp:txXfrm>
    </dsp:sp>
    <dsp:sp modelId="{6A8481C3-DA4F-4634-84EC-2F3FE137E13A}">
      <dsp:nvSpPr>
        <dsp:cNvPr id="0" name=""/>
        <dsp:cNvSpPr/>
      </dsp:nvSpPr>
      <dsp:spPr>
        <a:xfrm>
          <a:off x="228599" y="241"/>
          <a:ext cx="610142" cy="61014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0B2DC-83C5-4560-B5BA-90D34E9D0778}">
      <dsp:nvSpPr>
        <dsp:cNvPr id="0" name=""/>
        <dsp:cNvSpPr/>
      </dsp:nvSpPr>
      <dsp:spPr>
        <a:xfrm rot="10800000">
          <a:off x="441931" y="792516"/>
          <a:ext cx="7574337" cy="610142"/>
        </a:xfrm>
        <a:prstGeom prst="homePlat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игры на развитие фонематического анализа и синтеза</a:t>
          </a:r>
          <a:endParaRPr lang="ru-RU" sz="1900" kern="1200" dirty="0"/>
        </a:p>
      </dsp:txBody>
      <dsp:txXfrm rot="10800000">
        <a:off x="594466" y="792516"/>
        <a:ext cx="7421802" cy="610142"/>
      </dsp:txXfrm>
    </dsp:sp>
    <dsp:sp modelId="{4E83FE59-3993-498C-BEF0-FF92F2350FFA}">
      <dsp:nvSpPr>
        <dsp:cNvPr id="0" name=""/>
        <dsp:cNvSpPr/>
      </dsp:nvSpPr>
      <dsp:spPr>
        <a:xfrm>
          <a:off x="228599" y="784017"/>
          <a:ext cx="610142" cy="610142"/>
        </a:xfrm>
        <a:prstGeom prst="ellipse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3F80E-EF7B-46A0-A861-5E45F8468031}">
      <dsp:nvSpPr>
        <dsp:cNvPr id="0" name=""/>
        <dsp:cNvSpPr/>
      </dsp:nvSpPr>
      <dsp:spPr>
        <a:xfrm rot="10800000">
          <a:off x="462067" y="1584791"/>
          <a:ext cx="7534064" cy="610142"/>
        </a:xfrm>
        <a:prstGeom prst="homePlat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игры на развитие фонематических представлений</a:t>
          </a:r>
          <a:endParaRPr lang="ru-RU" sz="1800" kern="1200" dirty="0"/>
        </a:p>
      </dsp:txBody>
      <dsp:txXfrm rot="10800000">
        <a:off x="614602" y="1584791"/>
        <a:ext cx="7381529" cy="610142"/>
      </dsp:txXfrm>
    </dsp:sp>
    <dsp:sp modelId="{BD304B7A-AD42-4A0D-B154-B460F731F049}">
      <dsp:nvSpPr>
        <dsp:cNvPr id="0" name=""/>
        <dsp:cNvSpPr/>
      </dsp:nvSpPr>
      <dsp:spPr>
        <a:xfrm>
          <a:off x="228599" y="1580556"/>
          <a:ext cx="610142" cy="610142"/>
        </a:xfrm>
        <a:prstGeom prst="ellipse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D5A1F-6604-4982-8D5D-AFDE82E057B4}">
      <dsp:nvSpPr>
        <dsp:cNvPr id="0" name=""/>
        <dsp:cNvSpPr/>
      </dsp:nvSpPr>
      <dsp:spPr>
        <a:xfrm rot="10800000">
          <a:off x="457202" y="2377066"/>
          <a:ext cx="7543795" cy="610142"/>
        </a:xfrm>
        <a:prstGeom prst="homePlat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игры на обогащение, закрепление и активизацию словаря</a:t>
          </a:r>
          <a:endParaRPr lang="ru-RU" sz="1700" kern="1200" dirty="0"/>
        </a:p>
      </dsp:txBody>
      <dsp:txXfrm rot="10800000">
        <a:off x="609737" y="2377066"/>
        <a:ext cx="7391260" cy="610142"/>
      </dsp:txXfrm>
    </dsp:sp>
    <dsp:sp modelId="{3AD5DEBD-AA6E-4868-B1C6-0E43978F9A5A}">
      <dsp:nvSpPr>
        <dsp:cNvPr id="0" name=""/>
        <dsp:cNvSpPr/>
      </dsp:nvSpPr>
      <dsp:spPr>
        <a:xfrm>
          <a:off x="228599" y="2377102"/>
          <a:ext cx="610142" cy="610142"/>
        </a:xfrm>
        <a:prstGeom prst="ellipse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53812-5C4C-4DA3-98F0-0B4A6F70EFEB}">
      <dsp:nvSpPr>
        <dsp:cNvPr id="0" name=""/>
        <dsp:cNvSpPr/>
      </dsp:nvSpPr>
      <dsp:spPr>
        <a:xfrm rot="10800000">
          <a:off x="457202" y="3124202"/>
          <a:ext cx="7543795" cy="610142"/>
        </a:xfrm>
        <a:prstGeom prst="homePlat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игры на развитие грамматического строя речи</a:t>
          </a:r>
          <a:endParaRPr lang="ru-RU" sz="1700" kern="1200" dirty="0"/>
        </a:p>
      </dsp:txBody>
      <dsp:txXfrm rot="10800000">
        <a:off x="609737" y="3124202"/>
        <a:ext cx="7391260" cy="610142"/>
      </dsp:txXfrm>
    </dsp:sp>
    <dsp:sp modelId="{23ED864B-9264-4526-ADB8-0470D2920751}">
      <dsp:nvSpPr>
        <dsp:cNvPr id="0" name=""/>
        <dsp:cNvSpPr/>
      </dsp:nvSpPr>
      <dsp:spPr>
        <a:xfrm>
          <a:off x="228599" y="3124202"/>
          <a:ext cx="610142" cy="610142"/>
        </a:xfrm>
        <a:prstGeom prst="ellipse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B53E1-5D8E-4FCE-BF0A-8D3F09DDC189}">
      <dsp:nvSpPr>
        <dsp:cNvPr id="0" name=""/>
        <dsp:cNvSpPr/>
      </dsp:nvSpPr>
      <dsp:spPr>
        <a:xfrm rot="10800000">
          <a:off x="457202" y="3961615"/>
          <a:ext cx="7543795" cy="61014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56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игры на закрепление образа букв</a:t>
          </a:r>
          <a:endParaRPr lang="ru-RU" sz="1700" kern="1200" dirty="0"/>
        </a:p>
      </dsp:txBody>
      <dsp:txXfrm rot="10800000">
        <a:off x="609737" y="3961615"/>
        <a:ext cx="7391260" cy="610142"/>
      </dsp:txXfrm>
    </dsp:sp>
    <dsp:sp modelId="{ACF031A3-4377-45B1-89D2-80ED59F1D1F1}">
      <dsp:nvSpPr>
        <dsp:cNvPr id="0" name=""/>
        <dsp:cNvSpPr/>
      </dsp:nvSpPr>
      <dsp:spPr>
        <a:xfrm>
          <a:off x="228599" y="3961615"/>
          <a:ext cx="610142" cy="610142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136530"/>
            <a:ext cx="8763000" cy="22654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Использование дидактического набора «Дары Фребеля» в коррекционно-логопедической работе для развития речи у дошкольников с ОНР</a:t>
            </a:r>
            <a:b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00" y="4495800"/>
            <a:ext cx="6248400" cy="144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Выполнила:  </a:t>
            </a:r>
            <a:r>
              <a:rPr lang="ru-RU" dirty="0" err="1" smtClean="0">
                <a:solidFill>
                  <a:schemeClr val="tx1"/>
                </a:solidFill>
              </a:rPr>
              <a:t>Вирясова</a:t>
            </a:r>
            <a:r>
              <a:rPr lang="ru-RU" dirty="0" smtClean="0">
                <a:solidFill>
                  <a:schemeClr val="tx1"/>
                </a:solidFill>
              </a:rPr>
              <a:t> Ольга Ивановна,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МБДОУ «ДС № 92 «Облачко»,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учитель-логопед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00200" y="5334000"/>
            <a:ext cx="6781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4600" y="59436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Норильск, 2022г.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Игры на развитие связной речи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Качество связной речи определяет готовность ребенка к школьному обучению: его ответы у доски, пересказ текста, рассуждения, составление изложения, сочинения.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Цель игр</a:t>
            </a:r>
            <a:r>
              <a:rPr lang="ru-RU" dirty="0" smtClean="0"/>
              <a:t>: развитие связной речи и познавательного интереса, </a:t>
            </a:r>
            <a:r>
              <a:rPr lang="ru-RU" dirty="0" smtClean="0"/>
              <a:t>развитие </a:t>
            </a:r>
            <a:r>
              <a:rPr lang="ru-RU" dirty="0" smtClean="0"/>
              <a:t>абстрактно-логического мышления.</a:t>
            </a:r>
          </a:p>
          <a:p>
            <a:endParaRPr lang="ru-RU" dirty="0"/>
          </a:p>
        </p:txBody>
      </p:sp>
      <p:pic>
        <p:nvPicPr>
          <p:cNvPr id="4" name="Рисунок 3" descr="C:\Users\DNS\Desktop\педчтения 2022г\фото с дарами фребеля\IMG_20220309_111958.jpg"/>
          <p:cNvPicPr/>
          <p:nvPr/>
        </p:nvPicPr>
        <p:blipFill>
          <a:blip r:embed="rId2" cstate="print"/>
          <a:srcRect r="7969"/>
          <a:stretch>
            <a:fillRect/>
          </a:stretch>
        </p:blipFill>
        <p:spPr bwMode="auto">
          <a:xfrm>
            <a:off x="762000" y="3657600"/>
            <a:ext cx="36576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DNS\Desktop\педчтения 2022г\фото с дарами фребеля\IMG_20220309_1049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8989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Игры на развитие грамматического строя речи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22860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/>
              <a:t>	</a:t>
            </a:r>
            <a:r>
              <a:rPr lang="ru-RU" sz="3000" dirty="0" smtClean="0"/>
              <a:t>При</a:t>
            </a:r>
            <a:r>
              <a:rPr lang="ru-RU" sz="3000" dirty="0" smtClean="0"/>
              <a:t> </a:t>
            </a:r>
            <a:r>
              <a:rPr lang="ru-RU" sz="3000" i="1" dirty="0" smtClean="0"/>
              <a:t>усвоении грамматического строя речи</a:t>
            </a:r>
            <a:r>
              <a:rPr lang="ru-RU" sz="3000" dirty="0" smtClean="0"/>
              <a:t> на первый план выходит освоение способов словообразования разных частей речи, формирование языковых обобщений, а также построение синтаксических конструкций (простых и сложных предложений).</a:t>
            </a:r>
          </a:p>
          <a:p>
            <a:pPr>
              <a:buNone/>
            </a:pPr>
            <a:r>
              <a:rPr lang="ru-RU" sz="3000" dirty="0" smtClean="0"/>
              <a:t>	</a:t>
            </a:r>
            <a:r>
              <a:rPr lang="ru-RU" sz="3000" b="1" dirty="0" smtClean="0"/>
              <a:t>Цель игр:</a:t>
            </a:r>
            <a:r>
              <a:rPr lang="ru-RU" sz="3000" dirty="0" smtClean="0"/>
              <a:t> развивать сообразительность, умственную активность, речь, развитие грамматического строя речи.</a:t>
            </a:r>
          </a:p>
          <a:p>
            <a:endParaRPr lang="ru-RU" dirty="0"/>
          </a:p>
        </p:txBody>
      </p:sp>
      <p:pic>
        <p:nvPicPr>
          <p:cNvPr id="6" name="Рисунок 5" descr="C:\Users\DNS\Desktop\педчтения 2022г\фото с дарами фребеля\IMG_20220309_1124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педчтения 2022г\фото с дарами фребеля\IMG_20220309_1106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Игры на закрепление образа букв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3621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Дошкольникам необходимо</a:t>
            </a:r>
            <a:r>
              <a:rPr lang="ru-RU" b="1" dirty="0" smtClean="0"/>
              <a:t> </a:t>
            </a:r>
            <a:r>
              <a:rPr lang="ru-RU" dirty="0" smtClean="0"/>
              <a:t>формировать навык чтения для дальнейшего успешного обучения в школе. Но дети с тяжелыми нарушениями речи тяжело овладевают этим умением, т.к. им тяжело запомнить зрительный образ буквы, путают похожие по написанию буквы, часто пишут их зеркально.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Цель игр: </a:t>
            </a:r>
            <a:r>
              <a:rPr lang="ru-RU" dirty="0" smtClean="0"/>
              <a:t>закрепление образа буквы, развитие мелкой моторики, развитие памяти, внимания, пространственных представлений.</a:t>
            </a:r>
          </a:p>
          <a:p>
            <a:endParaRPr lang="ru-RU" dirty="0"/>
          </a:p>
        </p:txBody>
      </p:sp>
      <p:pic>
        <p:nvPicPr>
          <p:cNvPr id="5" name="Рисунок 4" descr="C:\Users\DNS\Desktop\педчтения 2022г\фото с дарами фребеля\IMG_20220119_092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814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MG_20220119_0909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048" y="3600822"/>
            <a:ext cx="3738152" cy="27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9144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Квест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игра «Помоги Незнайке»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1"/>
            <a:ext cx="8382000" cy="228599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Дары </a:t>
            </a:r>
            <a:r>
              <a:rPr lang="ru-RU" dirty="0" err="1" smtClean="0"/>
              <a:t>Фребеля</a:t>
            </a:r>
            <a:r>
              <a:rPr lang="ru-RU" dirty="0" smtClean="0"/>
              <a:t> можно использовать, организуя развлечения с детьми. Я провела с воспитанниками группы компенсирующей направленности </a:t>
            </a:r>
            <a:r>
              <a:rPr lang="ru-RU" dirty="0" err="1" smtClean="0"/>
              <a:t>квест</a:t>
            </a:r>
            <a:r>
              <a:rPr lang="ru-RU" dirty="0" smtClean="0"/>
              <a:t> игру «Помоги Незнайке» с использованием «Даров </a:t>
            </a:r>
            <a:r>
              <a:rPr lang="ru-RU" dirty="0" err="1" smtClean="0"/>
              <a:t>Фребеля</a:t>
            </a:r>
            <a:r>
              <a:rPr lang="ru-RU" dirty="0" smtClean="0"/>
              <a:t>». Воспитатель группы сыграла роль Незнайки, а я была ведущей.  В группу к детям приходит Незнайка, который просит у них помощи. И ребята вместе с Незнайкой выполняют пять заданий, в результате находят сундук где лежит потерянная схема и призы для детей. </a:t>
            </a:r>
            <a:endParaRPr lang="ru-RU" dirty="0"/>
          </a:p>
        </p:txBody>
      </p:sp>
      <p:pic>
        <p:nvPicPr>
          <p:cNvPr id="6" name="Рисунок 5" descr="C:\Users\DNS\Desktop\педчтения 2022г\фото квест по фрёбелю\IMG_20211202_104843.jpg"/>
          <p:cNvPicPr/>
          <p:nvPr/>
        </p:nvPicPr>
        <p:blipFill>
          <a:blip r:embed="rId2" cstate="print"/>
          <a:srcRect t="19912" b="21882"/>
          <a:stretch>
            <a:fillRect/>
          </a:stretch>
        </p:blipFill>
        <p:spPr bwMode="auto">
          <a:xfrm>
            <a:off x="5867400" y="38100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NS\Desktop\педчтения 2022г\фото квест по фрёбелю\IMG_20211202_105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DNS\Desktop\педчтения 2022г\фото квест по фрёбелю\IMG_20211202_11091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0"/>
            <a:ext cx="2038166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8130" y="190500"/>
            <a:ext cx="4876800" cy="8382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Семинар - практикум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2667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800" dirty="0" smtClean="0"/>
              <a:t>	</a:t>
            </a:r>
            <a:r>
              <a:rPr lang="ru-RU" sz="6400" dirty="0" smtClean="0"/>
              <a:t>Семинар-практикум </a:t>
            </a:r>
            <a:r>
              <a:rPr lang="ru-RU" sz="6400" dirty="0" smtClean="0"/>
              <a:t>для молодых специалистов: </a:t>
            </a:r>
            <a:r>
              <a:rPr lang="ru-RU" sz="6400" b="1" dirty="0" smtClean="0"/>
              <a:t>«Дары </a:t>
            </a:r>
            <a:r>
              <a:rPr lang="ru-RU" sz="6400" b="1" dirty="0" err="1" smtClean="0"/>
              <a:t>Фрёбеля</a:t>
            </a:r>
            <a:r>
              <a:rPr lang="ru-RU" sz="6400" b="1" dirty="0" smtClean="0"/>
              <a:t> в образовательной области «Речевое развитие» у детей старшего дошкольного возраста». </a:t>
            </a:r>
            <a:endParaRPr lang="ru-RU" sz="6400" b="1" dirty="0" smtClean="0"/>
          </a:p>
          <a:p>
            <a:pPr>
              <a:buNone/>
            </a:pPr>
            <a:r>
              <a:rPr lang="ru-RU" sz="6400" dirty="0" smtClean="0"/>
              <a:t>Дидактические и</a:t>
            </a:r>
            <a:r>
              <a:rPr lang="ru-RU" sz="6400" dirty="0" smtClean="0"/>
              <a:t>гры для </a:t>
            </a:r>
            <a:r>
              <a:rPr lang="ru-RU" sz="6400" dirty="0" smtClean="0"/>
              <a:t>развития </a:t>
            </a:r>
            <a:r>
              <a:rPr lang="ru-RU" sz="6400" dirty="0" smtClean="0"/>
              <a:t>речи:</a:t>
            </a:r>
            <a:endParaRPr lang="ru-RU" sz="6400" dirty="0" smtClean="0"/>
          </a:p>
          <a:p>
            <a:r>
              <a:rPr lang="ru-RU" sz="6400" dirty="0" smtClean="0"/>
              <a:t>«</a:t>
            </a:r>
            <a:r>
              <a:rPr lang="ru-RU" sz="6400" dirty="0" smtClean="0"/>
              <a:t>Бусы» (дар № 11) Цель: развитие лексики, закрепление слов по теме недели; </a:t>
            </a:r>
          </a:p>
          <a:p>
            <a:r>
              <a:rPr lang="ru-RU" sz="6400" dirty="0" smtClean="0"/>
              <a:t>«</a:t>
            </a:r>
            <a:r>
              <a:rPr lang="ru-RU" sz="6400" dirty="0" smtClean="0"/>
              <a:t>Цепочка слов» (дар №11) Цель: развитие лексики, фонематических представлений, фонематического анализа и синтеза. </a:t>
            </a:r>
          </a:p>
          <a:p>
            <a:r>
              <a:rPr lang="ru-RU" sz="6400" dirty="0" smtClean="0"/>
              <a:t>«</a:t>
            </a:r>
            <a:r>
              <a:rPr lang="ru-RU" sz="6400" dirty="0" smtClean="0"/>
              <a:t>Подбери признаки к словам» (дар №7) Цель: обогащение словаря прилагательными, согласование</a:t>
            </a:r>
            <a:r>
              <a:rPr lang="ru-RU" sz="6400" b="1" dirty="0" smtClean="0"/>
              <a:t> </a:t>
            </a:r>
            <a:r>
              <a:rPr lang="ru-RU" sz="6400" dirty="0" smtClean="0"/>
              <a:t>существительных с прилагательным в роде. </a:t>
            </a:r>
          </a:p>
          <a:p>
            <a:r>
              <a:rPr lang="ru-RU" sz="6400" dirty="0" smtClean="0"/>
              <a:t>«</a:t>
            </a:r>
            <a:r>
              <a:rPr lang="ru-RU" sz="6400" dirty="0" smtClean="0"/>
              <a:t>Волшебные превращения»</a:t>
            </a:r>
            <a:r>
              <a:rPr lang="ru-RU" sz="6400" i="1" dirty="0" smtClean="0"/>
              <a:t> </a:t>
            </a:r>
            <a:r>
              <a:rPr lang="ru-RU" sz="6400" dirty="0" smtClean="0"/>
              <a:t> (дар №7) Цель: обогащать словарный запас, согласование</a:t>
            </a:r>
            <a:r>
              <a:rPr lang="ru-RU" sz="6400" b="1" dirty="0" smtClean="0"/>
              <a:t> </a:t>
            </a:r>
            <a:r>
              <a:rPr lang="ru-RU" sz="6400" dirty="0" smtClean="0"/>
              <a:t>существительных с прилагательным в роде, развитие воображения. </a:t>
            </a:r>
          </a:p>
          <a:p>
            <a:endParaRPr lang="ru-RU" dirty="0"/>
          </a:p>
        </p:txBody>
      </p:sp>
      <p:pic>
        <p:nvPicPr>
          <p:cNvPr id="5" name="Рисунок 4" descr="C:\Users\user\Desktop\для оли\IMG20211123131847.jpg"/>
          <p:cNvPicPr/>
          <p:nvPr/>
        </p:nvPicPr>
        <p:blipFill>
          <a:blip r:embed="rId2" cstate="print"/>
          <a:srcRect t="26184"/>
          <a:stretch>
            <a:fillRect/>
          </a:stretch>
        </p:blipFill>
        <p:spPr bwMode="auto">
          <a:xfrm>
            <a:off x="685800" y="3962400"/>
            <a:ext cx="46614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ля оли\IMG-20220318-WA0018.jpg"/>
          <p:cNvPicPr/>
          <p:nvPr/>
        </p:nvPicPr>
        <p:blipFill>
          <a:blip r:embed="rId3" cstate="print"/>
          <a:srcRect t="8299" b="10663"/>
          <a:stretch>
            <a:fillRect/>
          </a:stretch>
        </p:blipFill>
        <p:spPr bwMode="auto">
          <a:xfrm>
            <a:off x="6019800" y="3962400"/>
            <a:ext cx="22050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Таким образом, включая данные упражнения в коррекционные занятия, обеспечиваются условия для полноценного всестороннего развития ребенка.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Применение </a:t>
            </a:r>
            <a:r>
              <a:rPr lang="ru-RU" dirty="0" smtClean="0"/>
              <a:t>наборов повышает познавательную активность дошкольников с речевыми нарушениями, развивает зрительное и слуховое восприятие, развивает смекалку, фантазию, положительно влияет на личностное развитие каждого ребёнка, а главное, повышает речевую активность.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Общее недоразвитие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5800" y="1066800"/>
            <a:ext cx="7696200" cy="3124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Общее недоразвитие речи у детей с нормальным слухом и сохранным интеллектом представляет собой специфическое проявление речевой аномалии, при которой нарушено или отстает от нормы формирование основных компонентов речевой системы: лексики, грамматики, фонетики. При этом типичными являются отклонения в смысловой и произносительной сторонах речи.</a:t>
            </a:r>
            <a:endParaRPr lang="ru-RU" dirty="0"/>
          </a:p>
        </p:txBody>
      </p:sp>
      <p:pic>
        <p:nvPicPr>
          <p:cNvPr id="4" name="Рисунок 3" descr="C:\Users\DNS\Desktop\педчтения 2022г\фото с дарами фребеля\IMG_20211123_090742.jpg"/>
          <p:cNvPicPr/>
          <p:nvPr/>
        </p:nvPicPr>
        <p:blipFill>
          <a:blip r:embed="rId2" cstate="print"/>
          <a:srcRect t="17697" r="7446"/>
          <a:stretch>
            <a:fillRect/>
          </a:stretch>
        </p:blipFill>
        <p:spPr bwMode="auto">
          <a:xfrm>
            <a:off x="4724400" y="4114800"/>
            <a:ext cx="3733800" cy="25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педчтения 2022г\фото с дарами фребеля\IMG_20220119_092128.jpg"/>
          <p:cNvPicPr/>
          <p:nvPr/>
        </p:nvPicPr>
        <p:blipFill>
          <a:blip r:embed="rId3" cstate="print"/>
          <a:srcRect l="18000"/>
          <a:stretch>
            <a:fillRect/>
          </a:stretch>
        </p:blipFill>
        <p:spPr bwMode="auto">
          <a:xfrm>
            <a:off x="914400" y="4114800"/>
            <a:ext cx="3124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08" y="838200"/>
            <a:ext cx="8229600" cy="1143000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Игровой набор «Дары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Фрёбеля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" name="Содержимое 6" descr="C:\Users\user\Desktop\для оли\IMG-20220318-WA00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705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287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24646"/>
              </p:ext>
            </p:extLst>
          </p:nvPr>
        </p:nvGraphicFramePr>
        <p:xfrm>
          <a:off x="4953000" y="2362200"/>
          <a:ext cx="3962400" cy="358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0" y="1905000"/>
            <a:ext cx="4953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None/>
            </a:pPr>
            <a:r>
              <a:rPr lang="en-US" dirty="0" smtClean="0"/>
              <a:t> 	</a:t>
            </a:r>
            <a:r>
              <a:rPr lang="ru-RU" sz="3400" dirty="0" smtClean="0"/>
              <a:t>Главным организатором детских игр, развивающих речь, является педагог. Любая правильно организованная игра позволяет решать задачи развития речевых навыков. Именно такие игры предлагаю в данном докладе. Разнообразие предлагаемых материалов и их абстрактность предполагают возможность составлять различные вопросы, комбинировать и фантазировать по поводу предлагаемых материалов. Как правило, элементы набора вызывают непосредственный интерес детей. Важно поддерживать этот интерес, постоянно совершенствуя способы взаимодействия между детьми, стимулируя детей к общению, подбирая все новые и новые игры на основе материалов «Даров</a:t>
            </a:r>
            <a:r>
              <a:rPr lang="en-US" sz="3400" dirty="0" smtClean="0"/>
              <a:t> </a:t>
            </a:r>
            <a:r>
              <a:rPr lang="ru-RU" sz="3400" dirty="0" smtClean="0"/>
              <a:t>Фребеля» 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47784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87564"/>
            <a:ext cx="5638800" cy="44656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Немецкий </a:t>
            </a:r>
            <a:r>
              <a:rPr lang="ru-RU" dirty="0"/>
              <a:t>педагог-теоретик, он является учеником Песталоцци, создатель понятия «детский сад».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Считал</a:t>
            </a:r>
            <a:r>
              <a:rPr lang="ru-RU" dirty="0"/>
              <a:t>, что дети - цветы и воспитывать их должны </a:t>
            </a:r>
            <a:r>
              <a:rPr lang="ru-RU" dirty="0" smtClean="0"/>
              <a:t>«добрые садовницы». </a:t>
            </a:r>
          </a:p>
          <a:p>
            <a:pPr marL="0" indent="0">
              <a:buNone/>
            </a:pPr>
            <a:r>
              <a:rPr lang="ru-RU" dirty="0" smtClean="0"/>
              <a:t>Привлек</a:t>
            </a:r>
            <a:r>
              <a:rPr lang="ru-RU" dirty="0"/>
              <a:t> внимание общественности к необходимости заниматься с детьми дошкольного возраста.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Изобрел </a:t>
            </a:r>
            <a:r>
              <a:rPr lang="ru-RU" dirty="0"/>
              <a:t>систему раннего развития, основанную на так называемых «шести дарах», которые впоследствии получили его имя.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сегодня в состав «Даров Фребеля» входит 14 модулей, изготовленных из дерева, упакованных в деревянные ящики и комплект методических пособий по работе с игровым набором, всего 6 книг (вводная методическая брошюра и 5 книг с комплектами карточек – игр, всего 80 карточек).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944563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Фридрих Вильгельм Август </a:t>
            </a:r>
            <a:r>
              <a:rPr lang="ru-RU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Фребель</a:t>
            </a:r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(21.04.1782г – 21.06.1852г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.)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C:\Users\DNS\Desktop\fridrih-fre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208" y="2514600"/>
            <a:ext cx="273719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962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Цель и задачи использования «Даров Фребеля»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874837"/>
            <a:ext cx="8458200" cy="4373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Цель использования «Даров Фребеля»:</a:t>
            </a:r>
            <a:r>
              <a:rPr lang="ru-RU" dirty="0"/>
              <a:t> посредством игры развивать все стороны речи дошкольников с ОНР.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Развитие фонематического восприятия, фонематического анализа и синтеза, фонематических представлений</a:t>
            </a:r>
          </a:p>
          <a:p>
            <a:pPr lvl="0"/>
            <a:r>
              <a:rPr lang="ru-RU" dirty="0"/>
              <a:t>Обогащение, закрепление и активизация словаря</a:t>
            </a:r>
          </a:p>
          <a:p>
            <a:pPr lvl="0"/>
            <a:r>
              <a:rPr lang="ru-RU" dirty="0"/>
              <a:t>Развитие связной речи</a:t>
            </a:r>
          </a:p>
          <a:p>
            <a:pPr lvl="0"/>
            <a:r>
              <a:rPr lang="ru-RU" dirty="0"/>
              <a:t>Развитие грамматического строя речи</a:t>
            </a:r>
          </a:p>
          <a:p>
            <a:pPr lvl="0"/>
            <a:r>
              <a:rPr lang="ru-RU" dirty="0"/>
              <a:t>Закрепление образа букв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0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457200"/>
            <a:ext cx="5334000" cy="1143000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«Дары Фребеля»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44008"/>
              </p:ext>
            </p:extLst>
          </p:nvPr>
        </p:nvGraphicFramePr>
        <p:xfrm>
          <a:off x="457200" y="18288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57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Игры на развитие фонематического восприятия, фонематического анализа и синтеза, фонематических </a:t>
            </a: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представлений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2438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У детей с ОНР недостаточно сформированы фонематические процессы, которые лежат в основе звукового анализа и синтеза. Я считаю важной задачей в работе с дошкольниками с ОНР является формирование  фонематического слуха и восприятия, т.к. их </a:t>
            </a:r>
            <a:r>
              <a:rPr lang="ru-RU" dirty="0" err="1"/>
              <a:t>несформированность</a:t>
            </a:r>
            <a:r>
              <a:rPr lang="ru-RU" dirty="0"/>
              <a:t> негативно влияет на формирование звукопроизношения. И в своей работе я применяю такие игры с «Дарами Фребеля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86" y="3742308"/>
            <a:ext cx="3807914" cy="285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207" y="3742308"/>
            <a:ext cx="3700593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Игры на обогащение, закрепление и активизацию словаря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В играх, </a:t>
            </a:r>
            <a:r>
              <a:rPr lang="ru-RU" i="1" dirty="0" smtClean="0"/>
              <a:t>связанных с развитием словарного запаса</a:t>
            </a:r>
            <a:r>
              <a:rPr lang="ru-RU" dirty="0" smtClean="0"/>
              <a:t>, я считаю важным обратить внимание на смысловую сторону слов.</a:t>
            </a:r>
          </a:p>
          <a:p>
            <a:pPr>
              <a:buNone/>
            </a:pPr>
            <a:r>
              <a:rPr lang="ru-RU" dirty="0" smtClean="0"/>
              <a:t> 	</a:t>
            </a:r>
            <a:r>
              <a:rPr lang="ru-RU" b="1" dirty="0" smtClean="0"/>
              <a:t>Цель игр: </a:t>
            </a:r>
            <a:r>
              <a:rPr lang="ru-RU" dirty="0" smtClean="0"/>
              <a:t>обогащение активного словаря, развитие познавательного интереса, формирование грамматически правильного строя речи, развитие</a:t>
            </a:r>
            <a:r>
              <a:rPr lang="ru-RU" b="1" dirty="0" smtClean="0"/>
              <a:t> </a:t>
            </a:r>
            <a:r>
              <a:rPr lang="ru-RU" dirty="0" smtClean="0"/>
              <a:t>фантазии, коммуникативных навыков, конструктивной деятельности.</a:t>
            </a:r>
            <a:endParaRPr lang="ru-RU" dirty="0"/>
          </a:p>
        </p:txBody>
      </p:sp>
      <p:pic>
        <p:nvPicPr>
          <p:cNvPr id="4" name="Рисунок 3" descr="C:\Users\DNS\Desktop\педчтения 2022г\фото квест по фрёбелю\IMG_20211202_110359.jpg"/>
          <p:cNvPicPr/>
          <p:nvPr/>
        </p:nvPicPr>
        <p:blipFill>
          <a:blip r:embed="rId2" cstate="print"/>
          <a:srcRect t="55078" r="23548" b="6738"/>
          <a:stretch>
            <a:fillRect/>
          </a:stretch>
        </p:blipFill>
        <p:spPr bwMode="auto">
          <a:xfrm>
            <a:off x="838200" y="3581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педчтения 2022г\фото с дарами фребеля\IMG_20220309_110631.jpg"/>
          <p:cNvPicPr/>
          <p:nvPr/>
        </p:nvPicPr>
        <p:blipFill>
          <a:blip r:embed="rId3" cstate="print"/>
          <a:srcRect t="4897"/>
          <a:stretch>
            <a:fillRect/>
          </a:stretch>
        </p:blipFill>
        <p:spPr bwMode="auto">
          <a:xfrm>
            <a:off x="4191000" y="3657600"/>
            <a:ext cx="4276725" cy="295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984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 Использование дидактического набора «Дары Фребеля» в коррекционно-логопедической работе для развития речи у дошкольников с ОНР </vt:lpstr>
      <vt:lpstr>Общее недоразвитие речи</vt:lpstr>
      <vt:lpstr>Игровой набор «Дары Фрёбеля»</vt:lpstr>
      <vt:lpstr>Презентация PowerPoint</vt:lpstr>
      <vt:lpstr>Презентация PowerPoint</vt:lpstr>
      <vt:lpstr>Цель и задачи использования «Даров Фребеля»</vt:lpstr>
      <vt:lpstr>«Дары Фребеля»</vt:lpstr>
      <vt:lpstr>Игры на развитие фонематического восприятия, фонематического анализа и синтеза, фонематических представлений</vt:lpstr>
      <vt:lpstr>Игры на обогащение, закрепление и активизацию словаря</vt:lpstr>
      <vt:lpstr>  Игры на развитие связной речи </vt:lpstr>
      <vt:lpstr>Игры на развитие грамматического строя речи</vt:lpstr>
      <vt:lpstr>Игры на закрепление образа букв </vt:lpstr>
      <vt:lpstr>Квест игра «Помоги Незнайке» </vt:lpstr>
      <vt:lpstr> Семинар - практикум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«Даров Фребеля» для развития речи у дошкольников с ОНР группы компенсирующей направленности </dc:title>
  <dc:creator>DNS</dc:creator>
  <cp:lastModifiedBy>DS-92</cp:lastModifiedBy>
  <cp:revision>36</cp:revision>
  <dcterms:created xsi:type="dcterms:W3CDTF">2022-03-08T13:14:21Z</dcterms:created>
  <dcterms:modified xsi:type="dcterms:W3CDTF">2022-03-21T05:31:49Z</dcterms:modified>
</cp:coreProperties>
</file>