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\Downloads\&#1053;&#1086;&#1074;&#1072;&#1103;%20&#1079;&#1072;&#1087;&#1080;&#1089;&#1100;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\Downloads\&#1053;&#1086;&#1074;&#1072;&#1103;%20&#1079;&#1072;&#1087;&#1080;&#1089;&#1100;%202.m4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\Downloads\&#1053;&#1086;&#1074;&#1072;&#1103;%20&#1079;&#1072;&#1087;&#1080;&#1089;&#1100;%202.m4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\Downloads\&#1053;&#1086;&#1074;&#1072;&#1103;%20&#1079;&#1072;&#1087;&#1080;&#1089;&#1100;%203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\Downloads\&#1053;&#1086;&#1074;&#1072;&#1103;%20&#1079;&#1072;&#1087;&#1080;&#1089;&#1100;%204.m4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Путешествие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ТИКО-страну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280920" cy="1752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Государственное бюджетное дошкольное образовательное учреждение детский сад №35 </a:t>
            </a:r>
            <a:r>
              <a:rPr lang="ru-RU" sz="2000" dirty="0" smtClean="0"/>
              <a:t>Пушкинского </a:t>
            </a:r>
            <a:r>
              <a:rPr lang="ru-RU" sz="2000" dirty="0" smtClean="0"/>
              <a:t>района </a:t>
            </a:r>
            <a:r>
              <a:rPr lang="ru-RU" sz="2000" dirty="0" smtClean="0"/>
              <a:t>Санкт-Петербурга</a:t>
            </a:r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67944" y="4437112"/>
            <a:ext cx="4836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Выполнила: воспитатель высшей категории </a:t>
            </a:r>
            <a:br>
              <a:rPr lang="ru-RU" dirty="0" smtClean="0"/>
            </a:br>
            <a:r>
              <a:rPr lang="ru-RU" dirty="0" err="1" smtClean="0"/>
              <a:t>Тардаскина</a:t>
            </a:r>
            <a:r>
              <a:rPr lang="ru-RU" dirty="0" smtClean="0"/>
              <a:t>  </a:t>
            </a:r>
            <a:r>
              <a:rPr lang="ru-RU" dirty="0" smtClean="0"/>
              <a:t>Лариса Петровна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093296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2024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:\ТИКО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6070"/>
            <a:ext cx="9144000" cy="7394070"/>
          </a:xfrm>
          <a:prstGeom prst="rect">
            <a:avLst/>
          </a:prstGeom>
          <a:noFill/>
        </p:spPr>
      </p:pic>
      <p:pic>
        <p:nvPicPr>
          <p:cNvPr id="5" name="Picture 6" descr="E:\ТИКО\знайк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77113"/>
            <a:ext cx="3168352" cy="48568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260648"/>
            <a:ext cx="5440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 новых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встреч, друзья!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E:\ТИКО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6070"/>
            <a:ext cx="9144000" cy="739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E:\ТИКО\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6070"/>
            <a:ext cx="9144000" cy="7394070"/>
          </a:xfrm>
          <a:prstGeom prst="rect">
            <a:avLst/>
          </a:prstGeom>
          <a:noFill/>
        </p:spPr>
      </p:pic>
      <p:pic>
        <p:nvPicPr>
          <p:cNvPr id="1030" name="Picture 6" descr="E:\ТИКО\знайка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77113"/>
            <a:ext cx="3168352" cy="4856876"/>
          </a:xfrm>
          <a:prstGeom prst="rect">
            <a:avLst/>
          </a:prstGeom>
          <a:noFill/>
        </p:spPr>
      </p:pic>
      <p:pic>
        <p:nvPicPr>
          <p:cNvPr id="8" name="Новая запись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Занятие ТИКО\ТИКО\Новый знайка с фигура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216" cy="6857999"/>
          </a:xfrm>
          <a:prstGeom prst="rect">
            <a:avLst/>
          </a:prstGeom>
          <a:noFill/>
        </p:spPr>
      </p:pic>
      <p:pic>
        <p:nvPicPr>
          <p:cNvPr id="5" name="Новая запись 2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Новая запись 2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6093296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E:\Занятие ТИКО\ТИКО\Новый знайка с фигурам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2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:\ТИКО\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6070"/>
            <a:ext cx="9144000" cy="7394070"/>
          </a:xfrm>
          <a:prstGeom prst="rect">
            <a:avLst/>
          </a:prstGeom>
          <a:noFill/>
        </p:spPr>
      </p:pic>
      <p:pic>
        <p:nvPicPr>
          <p:cNvPr id="2050" name="Picture 2" descr="G:\За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91824"/>
            <a:ext cx="5544616" cy="6266175"/>
          </a:xfrm>
          <a:prstGeom prst="rect">
            <a:avLst/>
          </a:prstGeom>
          <a:noFill/>
        </p:spPr>
      </p:pic>
      <p:pic>
        <p:nvPicPr>
          <p:cNvPr id="7" name="Picture 6" descr="E:\ТИКО\знайка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01715"/>
            <a:ext cx="2304256" cy="3532273"/>
          </a:xfrm>
          <a:prstGeom prst="rect">
            <a:avLst/>
          </a:prstGeom>
          <a:noFill/>
        </p:spPr>
      </p:pic>
      <p:pic>
        <p:nvPicPr>
          <p:cNvPr id="8" name="Новая запись 3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716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:\ТИКО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6070"/>
            <a:ext cx="9144000" cy="7394070"/>
          </a:xfrm>
          <a:prstGeom prst="rect">
            <a:avLst/>
          </a:prstGeom>
          <a:noFill/>
        </p:spPr>
      </p:pic>
      <p:pic>
        <p:nvPicPr>
          <p:cNvPr id="5" name="Picture 2" descr="E:\Занятие ТИКО\ТИКО\За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10446"/>
            <a:ext cx="5616624" cy="6347554"/>
          </a:xfrm>
          <a:prstGeom prst="rect">
            <a:avLst/>
          </a:prstGeom>
          <a:noFill/>
        </p:spPr>
      </p:pic>
      <p:pic>
        <p:nvPicPr>
          <p:cNvPr id="3074" name="Picture 2" descr="E:\ТИКО\Знайка с ковр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79476"/>
            <a:ext cx="6120680" cy="486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:\ТИКО\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6070"/>
            <a:ext cx="9144000" cy="7394070"/>
          </a:xfrm>
          <a:prstGeom prst="rect">
            <a:avLst/>
          </a:prstGeom>
          <a:noFill/>
        </p:spPr>
      </p:pic>
      <p:pic>
        <p:nvPicPr>
          <p:cNvPr id="3" name="Picture 2" descr="E:\Занятие ТИКО\ТИКО\За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56575"/>
            <a:ext cx="5005412" cy="5656801"/>
          </a:xfrm>
          <a:prstGeom prst="rect">
            <a:avLst/>
          </a:prstGeom>
          <a:noFill/>
        </p:spPr>
      </p:pic>
      <p:pic>
        <p:nvPicPr>
          <p:cNvPr id="4099" name="Picture 3" descr="E:\Занятие ТИКО\ТИКО\Новый знайка с ковро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41620"/>
            <a:ext cx="6264696" cy="4983724"/>
          </a:xfrm>
          <a:prstGeom prst="rect">
            <a:avLst/>
          </a:prstGeom>
          <a:noFill/>
        </p:spPr>
      </p:pic>
      <p:pic>
        <p:nvPicPr>
          <p:cNvPr id="6" name="Новая запись 4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3316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25</Words>
  <Application>Microsoft Office PowerPoint</Application>
  <PresentationFormat>Экран (4:3)</PresentationFormat>
  <Paragraphs>6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Путешествие  в ТИКО-страну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ТИКО-страну</dc:title>
  <dc:creator>группа Радуга</dc:creator>
  <cp:lastModifiedBy>3</cp:lastModifiedBy>
  <cp:revision>7</cp:revision>
  <dcterms:created xsi:type="dcterms:W3CDTF">2024-01-14T14:46:11Z</dcterms:created>
  <dcterms:modified xsi:type="dcterms:W3CDTF">2024-03-26T09:52:29Z</dcterms:modified>
</cp:coreProperties>
</file>