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8" r:id="rId5"/>
    <p:sldId id="275" r:id="rId6"/>
    <p:sldId id="259" r:id="rId7"/>
    <p:sldId id="260" r:id="rId8"/>
    <p:sldId id="278" r:id="rId9"/>
    <p:sldId id="261" r:id="rId10"/>
    <p:sldId id="262" r:id="rId11"/>
    <p:sldId id="263" r:id="rId12"/>
    <p:sldId id="264" r:id="rId13"/>
    <p:sldId id="265" r:id="rId14"/>
    <p:sldId id="283" r:id="rId15"/>
    <p:sldId id="266" r:id="rId16"/>
    <p:sldId id="284" r:id="rId17"/>
    <p:sldId id="267" r:id="rId18"/>
    <p:sldId id="285" r:id="rId19"/>
    <p:sldId id="279" r:id="rId20"/>
    <p:sldId id="268" r:id="rId21"/>
    <p:sldId id="269" r:id="rId22"/>
    <p:sldId id="270" r:id="rId23"/>
    <p:sldId id="271" r:id="rId24"/>
    <p:sldId id="273" r:id="rId25"/>
    <p:sldId id="274" r:id="rId26"/>
    <p:sldId id="280" r:id="rId27"/>
    <p:sldId id="281" r:id="rId28"/>
    <p:sldId id="282" r:id="rId29"/>
    <p:sldId id="27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1484784"/>
            <a:ext cx="5470376" cy="1470025"/>
          </a:xfrm>
        </p:spPr>
        <p:txBody>
          <a:bodyPr>
            <a:normAutofit fontScale="90000"/>
          </a:bodyPr>
          <a:lstStyle/>
          <a:p>
            <a:r>
              <a:rPr lang="ru-RU" sz="6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«23 февраля – День защитника Отечества»</a:t>
            </a: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4149080"/>
            <a:ext cx="51480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Открытое коррекционно-развивающее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занятие с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детьми ОВЗ старшей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группы </a:t>
            </a:r>
          </a:p>
          <a:p>
            <a:pPr algn="r"/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Педагог-психолог Тернавская С.А.</a:t>
            </a:r>
          </a:p>
        </p:txBody>
      </p:sp>
    </p:spTree>
    <p:extLst>
      <p:ext uri="{BB962C8B-B14F-4D97-AF65-F5344CB8AC3E}">
        <p14:creationId xmlns:p14="http://schemas.microsoft.com/office/powerpoint/2010/main" val="375679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4572001" cy="3045024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73016"/>
            <a:ext cx="4572000" cy="3048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171" y="980728"/>
            <a:ext cx="3541033" cy="3948286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40" y="5138081"/>
            <a:ext cx="2877694" cy="146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2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40768"/>
            <a:ext cx="5544616" cy="396044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0811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7520" y="303039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3. «Зарядка </a:t>
            </a:r>
            <a:r>
              <a:rPr lang="ru-RU" sz="4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для ума»</a:t>
            </a:r>
            <a:endParaRPr lang="ru-RU" sz="48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84784"/>
            <a:ext cx="6048672" cy="496855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256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5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19195"/>
            <a:ext cx="7920880" cy="495055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013176"/>
            <a:ext cx="2913597" cy="137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2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7963645" cy="5309096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7842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5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7749867" cy="5718573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1921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42" y="1052736"/>
            <a:ext cx="8352928" cy="469852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7516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5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96" y="344608"/>
            <a:ext cx="8543584" cy="49566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301208"/>
            <a:ext cx="2913597" cy="137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2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215764"/>
            <a:ext cx="6061455" cy="3878554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4520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2348880"/>
            <a:ext cx="5724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Вам 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нужно распределить технику туда, где она применяется: картинки прикрепить на плакате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332656"/>
            <a:ext cx="79977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4. «</a:t>
            </a:r>
            <a:r>
              <a:rPr lang="ru-RU" sz="4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Земля-небо-воздух»</a:t>
            </a:r>
            <a:endParaRPr lang="ru-RU" sz="48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3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2276872"/>
            <a:ext cx="56166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Встанем 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мы в кружочек дружно, Поздороваться нам нужно. Говорю тебе «Привет!» Улыбнись скорей в </a:t>
            </a:r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ответ.</a:t>
            </a:r>
            <a:endParaRPr lang="ru-RU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836712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1. </a:t>
            </a:r>
            <a:r>
              <a:rPr lang="ru-RU" sz="4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«</a:t>
            </a:r>
            <a:r>
              <a:rPr lang="ru-RU" sz="4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Привет»</a:t>
            </a:r>
          </a:p>
        </p:txBody>
      </p:sp>
    </p:spTree>
    <p:extLst>
      <p:ext uri="{BB962C8B-B14F-4D97-AF65-F5344CB8AC3E}">
        <p14:creationId xmlns:p14="http://schemas.microsoft.com/office/powerpoint/2010/main" val="130908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692696"/>
            <a:ext cx="60917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5. «Знаю </a:t>
            </a:r>
            <a:r>
              <a:rPr lang="ru-RU" sz="4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я об армии»</a:t>
            </a:r>
            <a:endParaRPr lang="ru-RU" sz="48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04864"/>
            <a:ext cx="4608512" cy="3744416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5044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8668455" cy="4876006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1831"/>
            <a:ext cx="4283968" cy="202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0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47" y="1124744"/>
            <a:ext cx="7287217" cy="4876006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09120"/>
            <a:ext cx="2827137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8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47" y="1143210"/>
            <a:ext cx="7287217" cy="4839074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1831"/>
            <a:ext cx="4283968" cy="202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8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32132"/>
            <a:ext cx="7481925" cy="4680519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863" y="4558815"/>
            <a:ext cx="2827137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7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7017269" cy="4680519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718611"/>
            <a:ext cx="4283968" cy="202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3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1844824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6. </a:t>
            </a:r>
            <a:r>
              <a:rPr lang="ru-RU" sz="5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«</a:t>
            </a:r>
            <a:r>
              <a:rPr lang="ru-RU" sz="5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Самолет»</a:t>
            </a:r>
            <a:endParaRPr lang="ru-RU" sz="54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314981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Ребята, возьмите самолётик! А теперь давайте отправим наши самолетики в полёт. </a:t>
            </a:r>
          </a:p>
        </p:txBody>
      </p:sp>
    </p:spTree>
    <p:extLst>
      <p:ext uri="{BB962C8B-B14F-4D97-AF65-F5344CB8AC3E}">
        <p14:creationId xmlns:p14="http://schemas.microsoft.com/office/powerpoint/2010/main" val="1178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78749" y="415498"/>
            <a:ext cx="47327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7</a:t>
            </a:r>
            <a:r>
              <a:rPr lang="ru-RU" sz="4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. </a:t>
            </a:r>
            <a:r>
              <a:rPr lang="ru-RU" sz="4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«Боеприпасы»</a:t>
            </a:r>
            <a:endParaRPr lang="ru-RU" sz="48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78749" y="1539457"/>
            <a:ext cx="5148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корзине лежат кубики и мячи, надо отдельно разложить эти предметы с закрытыми глазами.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3368889"/>
            <a:ext cx="32175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8. «Секрет</a:t>
            </a:r>
            <a:r>
              <a:rPr lang="ru-RU" sz="4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»</a:t>
            </a:r>
            <a:endParaRPr lang="ru-RU" sz="48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4221088"/>
            <a:ext cx="47327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конверте лежат трафареты с боевой техникой, которые нужно выложить из палочек. </a:t>
            </a:r>
          </a:p>
        </p:txBody>
      </p:sp>
    </p:spTree>
    <p:extLst>
      <p:ext uri="{BB962C8B-B14F-4D97-AF65-F5344CB8AC3E}">
        <p14:creationId xmlns:p14="http://schemas.microsoft.com/office/powerpoint/2010/main" val="11158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126876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армия сильна? </a:t>
            </a:r>
            <a:endParaRPr lang="ru-RU" sz="2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Защищает 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она? </a:t>
            </a:r>
            <a:endParaRPr lang="ru-RU" sz="2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Мальчишки 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армию пойдут? </a:t>
            </a:r>
            <a:endParaRPr lang="ru-RU" sz="2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Девочек 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собой возьмут? </a:t>
            </a:r>
            <a:endParaRPr lang="ru-RU" sz="2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Буратино длинный нос? </a:t>
            </a:r>
            <a:endParaRPr lang="ru-RU" sz="2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корабле он был матрос? </a:t>
            </a:r>
          </a:p>
          <a:p>
            <a:pPr marL="285750" indent="-285750"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Стоит 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лётчик на границе? </a:t>
            </a:r>
          </a:p>
          <a:p>
            <a:pPr marL="285750" indent="-285750"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летает выше птицы? </a:t>
            </a:r>
            <a:endParaRPr lang="ru-RU" sz="2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праздник отмечаем? </a:t>
            </a:r>
            <a:endParaRPr lang="ru-RU" sz="2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 и девчонок поздравляем? </a:t>
            </a:r>
            <a:endParaRPr lang="ru-RU" sz="2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важней всего на свете? </a:t>
            </a:r>
            <a:endParaRPr lang="ru-RU" sz="2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Знают это даже дети?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332656"/>
            <a:ext cx="58810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9. </a:t>
            </a:r>
            <a:r>
              <a:rPr lang="ru-RU" sz="4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«Правильный ответ»</a:t>
            </a:r>
            <a:endParaRPr lang="ru-RU" sz="44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40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1124744"/>
            <a:ext cx="53640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Дорогие мальчики, я вас поздравляю с наступающим </a:t>
            </a:r>
            <a:r>
              <a:rPr lang="ru-RU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праздником,</a:t>
            </a:r>
            <a:endParaRPr lang="ru-RU" sz="4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algn="ctr"/>
            <a:r>
              <a:rPr lang="ru-RU" sz="4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С Днем Защитника Отечества!</a:t>
            </a:r>
          </a:p>
        </p:txBody>
      </p:sp>
    </p:spTree>
    <p:extLst>
      <p:ext uri="{BB962C8B-B14F-4D97-AF65-F5344CB8AC3E}">
        <p14:creationId xmlns:p14="http://schemas.microsoft.com/office/powerpoint/2010/main" val="401655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1484784"/>
            <a:ext cx="60486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Arial" pitchFamily="34" charset="0"/>
              </a:rPr>
              <a:t>Этот праздник очень важный</a:t>
            </a:r>
          </a:p>
          <a:p>
            <a:pPr algn="ctr"/>
            <a:r>
              <a:rPr lang="ru-RU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Arial" pitchFamily="34" charset="0"/>
              </a:rPr>
              <a:t>Отмечаем в феврале –</a:t>
            </a:r>
          </a:p>
          <a:p>
            <a:pPr algn="ctr"/>
            <a:r>
              <a:rPr lang="ru-RU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Arial" pitchFamily="34" charset="0"/>
              </a:rPr>
              <a:t>Праздник воинов отважных,</a:t>
            </a:r>
          </a:p>
          <a:p>
            <a:pPr algn="ctr"/>
            <a:r>
              <a:rPr lang="ru-RU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Arial" pitchFamily="34" charset="0"/>
              </a:rPr>
              <a:t>Праздник мира на земле! </a:t>
            </a:r>
          </a:p>
        </p:txBody>
      </p:sp>
    </p:spTree>
    <p:extLst>
      <p:ext uri="{BB962C8B-B14F-4D97-AF65-F5344CB8AC3E}">
        <p14:creationId xmlns:p14="http://schemas.microsoft.com/office/powerpoint/2010/main" val="146519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140968"/>
            <a:ext cx="5401592" cy="3312368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059832" y="404445"/>
            <a:ext cx="5833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23 февраля 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наша страна отмечает 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праздник «День защитника Отечества». В этот день звучат поздравления, адресованные всем 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военным. В этот день во многих городах проходят торжественные парады.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896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75184"/>
            <a:ext cx="7096594" cy="5383043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6867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3"/>
            <a:ext cx="7344816" cy="5521769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2947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8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6" y="525838"/>
            <a:ext cx="9119204" cy="6082509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8553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5609" y="206084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Встали 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смирно, подтянулись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Руки вверх и потянулись.</a:t>
            </a:r>
          </a:p>
          <a:p>
            <a:pPr algn="ctr"/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Руки в стороны, вперед.</a:t>
            </a: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Приседаем 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встаем,</a:t>
            </a:r>
          </a:p>
          <a:p>
            <a:pPr algn="ctr"/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 руками достаем.</a:t>
            </a:r>
          </a:p>
          <a:p>
            <a:pPr algn="ctr"/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 месте мы шагаем,</a:t>
            </a:r>
          </a:p>
          <a:p>
            <a:pPr algn="ctr"/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Ноги выше поднимаем.</a:t>
            </a:r>
          </a:p>
          <a:p>
            <a:pPr algn="ctr"/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Дети, стой! Раз, два!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98576" y="0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2. Зарядка </a:t>
            </a:r>
          </a:p>
          <a:p>
            <a:pPr lvl="0" algn="ctr"/>
            <a:r>
              <a:rPr lang="ru-RU" sz="4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«</a:t>
            </a:r>
            <a:r>
              <a:rPr lang="ru-RU" sz="4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Будь внимательным!»</a:t>
            </a:r>
            <a:endParaRPr lang="ru-RU" sz="48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4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542959"/>
            <a:ext cx="56166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«Наша </a:t>
            </a:r>
            <a:r>
              <a:rPr lang="ru-RU" sz="6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армия</a:t>
            </a:r>
            <a:r>
              <a:rPr lang="ru-RU" sz="6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»</a:t>
            </a:r>
            <a:endParaRPr lang="ru-RU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229395"/>
            <a:ext cx="6011876" cy="4007917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4917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289</Words>
  <Application>Microsoft Office PowerPoint</Application>
  <PresentationFormat>Экран (4:3)</PresentationFormat>
  <Paragraphs>47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«23 февраля – День защитника Отечества»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«23 февраля – День защитника Отечества» </dc:title>
  <dc:creator>Светлана</dc:creator>
  <cp:lastModifiedBy>Светлана</cp:lastModifiedBy>
  <cp:revision>23</cp:revision>
  <dcterms:created xsi:type="dcterms:W3CDTF">2021-02-15T07:08:20Z</dcterms:created>
  <dcterms:modified xsi:type="dcterms:W3CDTF">2021-02-20T08:08:28Z</dcterms:modified>
</cp:coreProperties>
</file>