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5D4523-FBB2-4E81-88F6-60746C8DB310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03F1F-290A-422B-9311-132D913393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5D4523-FBB2-4E81-88F6-60746C8DB310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03F1F-290A-422B-9311-132D9133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5D4523-FBB2-4E81-88F6-60746C8DB310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03F1F-290A-422B-9311-132D9133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5D4523-FBB2-4E81-88F6-60746C8DB310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03F1F-290A-422B-9311-132D9133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5D4523-FBB2-4E81-88F6-60746C8DB310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03F1F-290A-422B-9311-132D913393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5D4523-FBB2-4E81-88F6-60746C8DB310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03F1F-290A-422B-9311-132D9133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5D4523-FBB2-4E81-88F6-60746C8DB310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03F1F-290A-422B-9311-132D9133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5D4523-FBB2-4E81-88F6-60746C8DB310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03F1F-290A-422B-9311-132D9133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5D4523-FBB2-4E81-88F6-60746C8DB310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03F1F-290A-422B-9311-132D913393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5D4523-FBB2-4E81-88F6-60746C8DB310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03F1F-290A-422B-9311-132D9133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5D4523-FBB2-4E81-88F6-60746C8DB310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603F1F-290A-422B-9311-132D913393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35D4523-FBB2-4E81-88F6-60746C8DB310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A603F1F-290A-422B-9311-132D913393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1340768"/>
            <a:ext cx="6373260" cy="252027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ДИДАКТИЧЕСКАЯ ИГРА ДЛЯ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ПОНИМАНИЯ</a:t>
            </a:r>
            <a:b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ИДЕЙ УСТОЙЧИВОГО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РАЗВИТИЯ</a:t>
            </a:r>
            <a:b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«ШКОЛА ЮНОГО ЭКОЛОГА»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5085184"/>
            <a:ext cx="4608511" cy="936104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ru-RU" dirty="0"/>
              <a:t>Балашова </a:t>
            </a:r>
            <a:r>
              <a:rPr lang="ru-RU" dirty="0" smtClean="0"/>
              <a:t>Наталья </a:t>
            </a:r>
            <a:r>
              <a:rPr lang="ru-RU" dirty="0"/>
              <a:t>Александровна, воспитатель;</a:t>
            </a:r>
          </a:p>
          <a:p>
            <a:pPr algn="r"/>
            <a:r>
              <a:rPr lang="ru-RU" dirty="0"/>
              <a:t>МАОУ СОШ №4 имени П.И. Климука ГОЩ структурное подразделение «Детский сад «Светлячок»»</a:t>
            </a:r>
          </a:p>
        </p:txBody>
      </p:sp>
    </p:spTree>
    <p:extLst>
      <p:ext uri="{BB962C8B-B14F-4D97-AF65-F5344CB8AC3E}">
        <p14:creationId xmlns:p14="http://schemas.microsoft.com/office/powerpoint/2010/main" val="1707949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юного эколога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1447800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273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16832"/>
            <a:ext cx="5176664" cy="38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309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764704"/>
            <a:ext cx="6830144" cy="1512168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  игры: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 экологического мировоззрения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96564"/>
            <a:ext cx="5976664" cy="365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476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«школа юного эколога»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26" y="1613869"/>
            <a:ext cx="2671066" cy="2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484" y="2586980"/>
            <a:ext cx="2448744" cy="183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431" y="1650292"/>
            <a:ext cx="2457822" cy="184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11" y="4731925"/>
            <a:ext cx="2534436" cy="190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928" y="4782266"/>
            <a:ext cx="2468300" cy="185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06" y="4661862"/>
            <a:ext cx="2603872" cy="197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904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5112568" cy="6337300"/>
          </a:xfrm>
        </p:spPr>
      </p:pic>
    </p:spTree>
    <p:extLst>
      <p:ext uri="{BB962C8B-B14F-4D97-AF65-F5344CB8AC3E}">
        <p14:creationId xmlns:p14="http://schemas.microsoft.com/office/powerpoint/2010/main" val="3577646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 Какие добрые и полезные дела можно 	           		сделать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есу?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92896"/>
            <a:ext cx="3657600" cy="274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3657600" cy="329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093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 На берегу моря туристы оставили мусор.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Наведи порядок, рассортируй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			правильно по контейнерам.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 descr="C:\Users\User\Downloads\IMG_20230406_141051.jp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435100" y="2483932"/>
            <a:ext cx="3657600" cy="274421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2484437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280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3. Что нужно сделать в квартире, чтобы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	сэкономить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энергию?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C:\Users\User\Downloads\IMG_20230406_141017.jp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403648" y="2420888"/>
            <a:ext cx="3657600" cy="2743200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404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42648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4.  Посмотри внимательно на картинки. Обозначь красным сигналом картинку, которая вызывает у тебя чувство тревоги, зеленым сигналом обозначь картинку, которая вызывает чувство радости.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C:\Users\User\Downloads\IMG_20230406_143302.jpg"/>
          <p:cNvPicPr>
            <a:picLocks noGrp="1"/>
          </p:cNvPicPr>
          <p:nvPr>
            <p:ph sz="half" idx="1"/>
          </p:nvPr>
        </p:nvPicPr>
        <p:blipFill>
          <a:blip r:embed="rId2"/>
          <a:stretch/>
        </p:blipFill>
        <p:spPr>
          <a:xfrm rot="5400000">
            <a:off x="1746882" y="2869742"/>
            <a:ext cx="2841924" cy="3816424"/>
          </a:xfrm>
          <a:prstGeom prst="rect">
            <a:avLst/>
          </a:prstGeom>
          <a:ln w="0">
            <a:noFill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0848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0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28215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5. На тротуаре прохожие разбросали бумажный мусор, собери его и переработай в целлюлозу. В этом тебе поможет специальная машина -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Экомобиль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C:\Users\User\Downloads\IMG_20230404_095033.jpg"/>
          <p:cNvPicPr>
            <a:picLocks noGrp="1"/>
          </p:cNvPicPr>
          <p:nvPr>
            <p:ph idx="1"/>
          </p:nvPr>
        </p:nvPicPr>
        <p:blipFill>
          <a:blip r:embed="rId2"/>
          <a:stretch/>
        </p:blipFill>
        <p:spPr>
          <a:xfrm rot="16200000">
            <a:off x="1887865" y="1849401"/>
            <a:ext cx="2901142" cy="3869575"/>
          </a:xfrm>
          <a:prstGeom prst="rect">
            <a:avLst/>
          </a:prstGeom>
          <a:ln w="0">
            <a:noFill/>
          </a:ln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12776"/>
            <a:ext cx="2936875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21088"/>
            <a:ext cx="2936929" cy="220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6732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222</TotalTime>
  <Words>129</Words>
  <Application>Microsoft Office PowerPoint</Application>
  <PresentationFormat>Экран (4:3)</PresentationFormat>
  <Paragraphs>12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Солнцестояние</vt:lpstr>
      <vt:lpstr>ДИДАКТИЧЕСКАЯ ИГРА ДЛЯ ПОНИМАНИЯ   ИДЕЙ УСТОЙЧИВОГО РАЗВИТИЯ   «ШКОЛА ЮНОГО ЭКОЛОГА»</vt:lpstr>
      <vt:lpstr> Цель  игры:  формирование у дошкольников экологического мировоззрения.   </vt:lpstr>
      <vt:lpstr>«школа юного эколога»</vt:lpstr>
      <vt:lpstr>Презентация PowerPoint</vt:lpstr>
      <vt:lpstr>ЗАДАНИЕ 1. Какие добрые и полезные дела можно               сделать в лесу?</vt:lpstr>
      <vt:lpstr>ЗАДАНИЕ 2. На берегу моря туристы оставили мусор.              Наведи порядок, рассортируй его       правильно по контейнерам.</vt:lpstr>
      <vt:lpstr>ЗАДАНИЕ 3. Что нужно сделать в квартире, чтобы     сэкономить энергию?</vt:lpstr>
      <vt:lpstr>ЗАДАНИЕ 4.  Посмотри внимательно на картинки. Обозначь красным сигналом картинку, которая вызывает у тебя чувство тревоги, зеленым сигналом обозначь картинку, которая вызывает чувство радости.</vt:lpstr>
      <vt:lpstr>ЗАДАНИЕ 5. На тротуаре прохожие разбросали бумажный мусор, собери его и переработай в целлюлозу. В этом тебе поможет специальная машина - «Экомобиль»</vt:lpstr>
      <vt:lpstr>Медаль юного эколога</vt:lpstr>
      <vt:lpstr>Спасибо за внимание!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ДЛЯ ПОНИМАНИЯ   ИДЕЙ УСТОЙЧИВОГО РАЗВИТИЯ   «ШКОЛА ЮНОГО ЭКОЛОГА»</dc:title>
  <dc:creator>User</dc:creator>
  <cp:lastModifiedBy>User</cp:lastModifiedBy>
  <cp:revision>16</cp:revision>
  <dcterms:created xsi:type="dcterms:W3CDTF">2023-04-11T19:38:08Z</dcterms:created>
  <dcterms:modified xsi:type="dcterms:W3CDTF">2023-04-17T00:49:55Z</dcterms:modified>
</cp:coreProperties>
</file>