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8BB-350A-4A59-B143-CD1ED1B8B99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46562-BA4C-482C-8B4E-1330EC936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8BB-350A-4A59-B143-CD1ED1B8B99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46562-BA4C-482C-8B4E-1330EC936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8BB-350A-4A59-B143-CD1ED1B8B99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46562-BA4C-482C-8B4E-1330EC936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8BB-350A-4A59-B143-CD1ED1B8B99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46562-BA4C-482C-8B4E-1330EC936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8BB-350A-4A59-B143-CD1ED1B8B99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46562-BA4C-482C-8B4E-1330EC936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8BB-350A-4A59-B143-CD1ED1B8B99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46562-BA4C-482C-8B4E-1330EC936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8BB-350A-4A59-B143-CD1ED1B8B99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46562-BA4C-482C-8B4E-1330EC936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8BB-350A-4A59-B143-CD1ED1B8B99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46562-BA4C-482C-8B4E-1330EC936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8BB-350A-4A59-B143-CD1ED1B8B99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46562-BA4C-482C-8B4E-1330EC936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8BB-350A-4A59-B143-CD1ED1B8B99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46562-BA4C-482C-8B4E-1330EC936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8BB-350A-4A59-B143-CD1ED1B8B99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46562-BA4C-482C-8B4E-1330EC936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DA8BB-350A-4A59-B143-CD1ED1B8B99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46562-BA4C-482C-8B4E-1330EC9362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i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578" y="0"/>
            <a:ext cx="94160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«Птицы на кормушке»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20230126_204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53530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630075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1557406144_sneg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56694d5004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wnloads\3aea81d371b14a0068b58222946919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4425" y="-361950"/>
            <a:ext cx="11372850" cy="758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wnloads\05980027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2c1326884803f6ca75f87ecc5db1181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Кормушка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30126_2043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2951" y="1600200"/>
            <a:ext cx="3247098" cy="4525963"/>
          </a:xfrm>
        </p:spPr>
      </p:pic>
      <p:pic>
        <p:nvPicPr>
          <p:cNvPr id="1026" name="Picture 2" descr="C:\Users\ADMIN\Desktop\20230126_2043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555" y="1600200"/>
            <a:ext cx="341388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Кормушка</vt:lpstr>
      <vt:lpstr>«Птицы на кормушке»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2023-01-25T07:39:35Z</dcterms:created>
  <dcterms:modified xsi:type="dcterms:W3CDTF">2023-01-26T18:22:03Z</dcterms:modified>
</cp:coreProperties>
</file>