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62" r:id="rId7"/>
    <p:sldId id="263" r:id="rId8"/>
    <p:sldId id="276" r:id="rId9"/>
    <p:sldId id="275" r:id="rId10"/>
    <p:sldId id="278" r:id="rId11"/>
    <p:sldId id="280" r:id="rId12"/>
    <p:sldId id="281" r:id="rId13"/>
    <p:sldId id="279" r:id="rId14"/>
    <p:sldId id="282" r:id="rId15"/>
    <p:sldId id="283" r:id="rId16"/>
    <p:sldId id="284" r:id="rId17"/>
    <p:sldId id="285" r:id="rId18"/>
    <p:sldId id="287" r:id="rId19"/>
    <p:sldId id="272" r:id="rId20"/>
    <p:sldId id="274" r:id="rId21"/>
    <p:sldId id="273" r:id="rId22"/>
    <p:sldId id="266" r:id="rId23"/>
    <p:sldId id="289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45" autoAdjust="0"/>
  </p:normalViewPr>
  <p:slideViewPr>
    <p:cSldViewPr>
      <p:cViewPr varScale="1">
        <p:scale>
          <a:sx n="66" d="100"/>
          <a:sy n="66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4924" y="0"/>
            <a:ext cx="10048924" cy="7536693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-714412" y="369332"/>
            <a:ext cx="98584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kumimoji="0" lang="ru-RU" sz="4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4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родителей детей в детском саду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1714488"/>
            <a:ext cx="9644098" cy="994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Подготовил: воспитатель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Демиденко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Н.А.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DOC\Desktop\през взаим с род\Новая папка (2)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285992"/>
            <a:ext cx="6858048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космос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4675"/>
            <a:ext cx="428628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464343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Выставка рисунков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ко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Дню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космонавтики</a:t>
            </a:r>
            <a:endParaRPr kumimoji="0" lang="ru-RU" sz="5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\Desktop\Новая папка\пр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конку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920" y="214289"/>
            <a:ext cx="5019028" cy="591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5" y="142852"/>
            <a:ext cx="4000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мешайте мне трудиться»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\Desktop\Новая папка\пр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8786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</a:t>
            </a:r>
          </a:p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«Дары осени»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DOC\Desktop\през взаим с род\ярмарка в детском саду\DSC09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916832"/>
            <a:ext cx="707236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C:\Users\DOC\Desktop\през взаим с род\Новая папка (2)\IMG_20190329_08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572000" cy="3429000"/>
          </a:xfrm>
          <a:prstGeom prst="rect">
            <a:avLst/>
          </a:prstGeom>
          <a:noFill/>
        </p:spPr>
      </p:pic>
      <p:pic>
        <p:nvPicPr>
          <p:cNvPr id="37891" name="Picture 3" descr="C:\Users\DOC\Desktop\през взаим с род\Новая папка (2)\IMG_20190329_080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357562"/>
            <a:ext cx="4071880" cy="333365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86314" y="214290"/>
            <a:ext cx="42148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«Цветы для мамочки»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C:\Users\DOC\Desktop\през взаим с род\Новая папка (2)\IMG_20190329_080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14752"/>
            <a:ext cx="3143272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82269" cy="7786702"/>
          </a:xfrm>
          <a:prstGeom prst="rect">
            <a:avLst/>
          </a:prstGeom>
          <a:noFill/>
        </p:spPr>
      </p:pic>
      <p:pic>
        <p:nvPicPr>
          <p:cNvPr id="38914" name="Picture 2" descr="C:\Users\DOC\Desktop\през взаим с род\Новая папка (2)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2" y="2800768"/>
            <a:ext cx="5243490" cy="4444656"/>
          </a:xfrm>
          <a:prstGeom prst="rect">
            <a:avLst/>
          </a:prstGeom>
          <a:noFill/>
        </p:spPr>
      </p:pic>
      <p:pic>
        <p:nvPicPr>
          <p:cNvPr id="38915" name="Picture 3" descr="C:\Users\DOC\Desktop\през взаим с род\Новая папка (2)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28604"/>
            <a:ext cx="3428992" cy="2571744"/>
          </a:xfrm>
          <a:prstGeom prst="rect">
            <a:avLst/>
          </a:prstGeom>
          <a:noFill/>
        </p:spPr>
      </p:pic>
      <p:pic>
        <p:nvPicPr>
          <p:cNvPr id="38916" name="Picture 4" descr="C:\Users\DOC\Desktop\през взаим с род\Новая папка (2)\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214686"/>
            <a:ext cx="4410221" cy="43577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2643238" y="-1571660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1"/>
            <a:ext cx="45720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здоровью скажем- да!»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0" y="0"/>
            <a:ext cx="12192000" cy="9144000"/>
          </a:xfrm>
          <a:prstGeom prst="rect">
            <a:avLst/>
          </a:prstGeom>
          <a:noFill/>
        </p:spPr>
      </p:pic>
      <p:pic>
        <p:nvPicPr>
          <p:cNvPr id="39938" name="Picture 2" descr="C:\Users\DOC\Desktop\през взаим с род\Новая папка (2)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43238" y="428604"/>
            <a:ext cx="11287204" cy="8465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\Desktop\Новая папка\пр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5" y="142852"/>
            <a:ext cx="4000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Ярмарочные гулянья в детском саду</a:t>
            </a:r>
          </a:p>
        </p:txBody>
      </p:sp>
      <p:pic>
        <p:nvPicPr>
          <p:cNvPr id="40962" name="Picture 2" descr="C:\Users\DOC\Desktop\през взаим с род\ярмарка в детском саду\IMG-20181005-WA00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42851"/>
            <a:ext cx="4357718" cy="2840039"/>
          </a:xfrm>
          <a:prstGeom prst="rect">
            <a:avLst/>
          </a:prstGeom>
          <a:noFill/>
        </p:spPr>
      </p:pic>
      <p:pic>
        <p:nvPicPr>
          <p:cNvPr id="40963" name="Picture 3" descr="C:\Users\DOC\Desktop\през взаим с род\ярмарка в детском саду\IMG-20181005-WA00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00306"/>
            <a:ext cx="4357718" cy="4071966"/>
          </a:xfrm>
          <a:prstGeom prst="rect">
            <a:avLst/>
          </a:prstGeom>
          <a:noFill/>
        </p:spPr>
      </p:pic>
      <p:pic>
        <p:nvPicPr>
          <p:cNvPr id="40964" name="Picture 4" descr="C:\Users\DOC\Desktop\през взаим с род\ярмарка в детском саду\IMG-20181005-WA00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6474" y="3429000"/>
            <a:ext cx="410324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\Desktop\Новая папка\пр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8" name="Picture 4" descr="C:\Users\DOC\Desktop\през взаим с род\ярмарка в детском саду\IMG-20181005-WA01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42851"/>
            <a:ext cx="3952860" cy="2964645"/>
          </a:xfrm>
          <a:prstGeom prst="rect">
            <a:avLst/>
          </a:prstGeom>
          <a:noFill/>
        </p:spPr>
      </p:pic>
      <p:pic>
        <p:nvPicPr>
          <p:cNvPr id="41989" name="Picture 5" descr="C:\Users\DOC\Desktop\през взаим с род\ярмарка в детском саду\IMG-20181006-WA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457" y="3357529"/>
            <a:ext cx="4095823" cy="3071867"/>
          </a:xfrm>
          <a:prstGeom prst="rect">
            <a:avLst/>
          </a:prstGeom>
          <a:noFill/>
        </p:spPr>
      </p:pic>
      <p:pic>
        <p:nvPicPr>
          <p:cNvPr id="41990" name="Picture 6" descr="C:\Users\DOC\Desktop\през взаим с род\ярмарка в детском саду\хороши наши девчат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5" y="3571876"/>
            <a:ext cx="3905267" cy="2928950"/>
          </a:xfrm>
          <a:prstGeom prst="rect">
            <a:avLst/>
          </a:prstGeom>
          <a:noFill/>
        </p:spPr>
      </p:pic>
      <p:pic>
        <p:nvPicPr>
          <p:cNvPr id="41991" name="Picture 7" descr="C:\Users\DOC\Desktop\през взаим с род\ярмарка в детском саду\IMG-20181005-WA01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42851"/>
            <a:ext cx="4448220" cy="3336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DOC\Desktop\Новая папка\пр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5" y="142852"/>
            <a:ext cx="4000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наших мам</a:t>
            </a:r>
          </a:p>
        </p:txBody>
      </p:sp>
      <p:pic>
        <p:nvPicPr>
          <p:cNvPr id="43010" name="Picture 2" descr="C:\Users\DOC\Desktop\през взаим с род\ярмарка в детском саду\IMG-20181005-WA01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42852"/>
            <a:ext cx="4000528" cy="2786082"/>
          </a:xfrm>
          <a:prstGeom prst="rect">
            <a:avLst/>
          </a:prstGeom>
          <a:noFill/>
        </p:spPr>
      </p:pic>
      <p:pic>
        <p:nvPicPr>
          <p:cNvPr id="43011" name="Picture 3" descr="C:\Users\DOC\Desktop\през взаим с род\ярмарка в детском саду\IMG-20181005-WA0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000372"/>
            <a:ext cx="4381531" cy="3286148"/>
          </a:xfrm>
          <a:prstGeom prst="rect">
            <a:avLst/>
          </a:prstGeom>
          <a:noFill/>
        </p:spPr>
      </p:pic>
      <p:pic>
        <p:nvPicPr>
          <p:cNvPr id="43013" name="Picture 5" descr="C:\Users\DOC\Desktop\през взаим с род\ярмарка в детском саду\IMG-20181005-WA01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071810"/>
            <a:ext cx="4095736" cy="307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OC\Desktop\Новая папка\пр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DOC\Desktop\презентация к семинару\8.jpg"/>
          <p:cNvPicPr/>
          <p:nvPr/>
        </p:nvPicPr>
        <p:blipFill>
          <a:blip r:embed="rId3"/>
          <a:srcRect r="-8125" b="67500"/>
          <a:stretch>
            <a:fillRect/>
          </a:stretch>
        </p:blipFill>
        <p:spPr bwMode="auto">
          <a:xfrm>
            <a:off x="1601787" y="142851"/>
            <a:ext cx="5940425" cy="1643075"/>
          </a:xfrm>
          <a:prstGeom prst="rect">
            <a:avLst/>
          </a:prstGeom>
          <a:noFill/>
        </p:spPr>
      </p:pic>
      <p:pic>
        <p:nvPicPr>
          <p:cNvPr id="6" name="Рисунок 5" descr="общество многод..JPG"/>
          <p:cNvPicPr/>
          <p:nvPr/>
        </p:nvPicPr>
        <p:blipFill>
          <a:blip r:embed="rId4"/>
          <a:srcRect l="5942" r="5942"/>
          <a:stretch>
            <a:fillRect/>
          </a:stretch>
        </p:blipFill>
        <p:spPr bwMode="auto">
          <a:xfrm rot="420000">
            <a:off x="4659197" y="2119846"/>
            <a:ext cx="4171950" cy="45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OC\Desktop\4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928802"/>
            <a:ext cx="3657600" cy="4733924"/>
          </a:xfrm>
          <a:prstGeom prst="rect">
            <a:avLst/>
          </a:prstGeom>
          <a:noFill/>
        </p:spPr>
      </p:pic>
      <p:pic>
        <p:nvPicPr>
          <p:cNvPr id="8" name="Picture 2" descr="C:\Users\DOC\Desktop\Новая папка\пр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03708" y="214290"/>
            <a:ext cx="5583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модных шляп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DOC\Desktop\през взаим с род\день матери -шляпы\DSC00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1071546"/>
            <a:ext cx="5810487" cy="435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OC\Desktop\презз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130" y="0"/>
            <a:ext cx="9644130" cy="7088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OC\Desktop\Новая папка\пр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DOC\Desktop\презентация к семинару\8.jpg"/>
          <p:cNvPicPr/>
          <p:nvPr/>
        </p:nvPicPr>
        <p:blipFill>
          <a:blip r:embed="rId3"/>
          <a:srcRect r="-8125" b="67500"/>
          <a:stretch>
            <a:fillRect/>
          </a:stretch>
        </p:blipFill>
        <p:spPr bwMode="auto">
          <a:xfrm>
            <a:off x="1601787" y="142851"/>
            <a:ext cx="5940425" cy="1643075"/>
          </a:xfrm>
          <a:prstGeom prst="rect">
            <a:avLst/>
          </a:prstGeom>
          <a:noFill/>
        </p:spPr>
      </p:pic>
      <p:pic>
        <p:nvPicPr>
          <p:cNvPr id="6" name="Рисунок 5" descr="общество многод..JPG"/>
          <p:cNvPicPr/>
          <p:nvPr/>
        </p:nvPicPr>
        <p:blipFill>
          <a:blip r:embed="rId4"/>
          <a:srcRect l="5942" r="5942"/>
          <a:stretch>
            <a:fillRect/>
          </a:stretch>
        </p:blipFill>
        <p:spPr bwMode="auto">
          <a:xfrm rot="420000">
            <a:off x="4659197" y="2119846"/>
            <a:ext cx="4171950" cy="45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OC\Desktop\4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928802"/>
            <a:ext cx="3657600" cy="4733924"/>
          </a:xfrm>
          <a:prstGeom prst="rect">
            <a:avLst/>
          </a:prstGeom>
          <a:noFill/>
        </p:spPr>
      </p:pic>
      <p:pic>
        <p:nvPicPr>
          <p:cNvPr id="8" name="Picture 2" descr="C:\Users\DOC\Desktop\Новая папка\пр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03708" y="1"/>
            <a:ext cx="5583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костюмов «К нам приехали артисты»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DOC\Desktop\арт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5736" y="1323439"/>
            <a:ext cx="6805420" cy="4802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DOC\Desktop\Новая папка\пр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DOC\Desktop\презентация к семинару\8.jpg"/>
          <p:cNvPicPr/>
          <p:nvPr/>
        </p:nvPicPr>
        <p:blipFill>
          <a:blip r:embed="rId3"/>
          <a:srcRect r="-8125" b="67500"/>
          <a:stretch>
            <a:fillRect/>
          </a:stretch>
        </p:blipFill>
        <p:spPr bwMode="auto">
          <a:xfrm>
            <a:off x="1601787" y="142851"/>
            <a:ext cx="5940425" cy="1643075"/>
          </a:xfrm>
          <a:prstGeom prst="rect">
            <a:avLst/>
          </a:prstGeom>
          <a:noFill/>
        </p:spPr>
      </p:pic>
      <p:pic>
        <p:nvPicPr>
          <p:cNvPr id="6" name="Рисунок 5" descr="общество многод..JPG"/>
          <p:cNvPicPr/>
          <p:nvPr/>
        </p:nvPicPr>
        <p:blipFill>
          <a:blip r:embed="rId4"/>
          <a:srcRect l="5942" r="5942"/>
          <a:stretch>
            <a:fillRect/>
          </a:stretch>
        </p:blipFill>
        <p:spPr bwMode="auto">
          <a:xfrm rot="420000">
            <a:off x="4659197" y="2119846"/>
            <a:ext cx="4171950" cy="45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DOC\Desktop\4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928802"/>
            <a:ext cx="3657600" cy="4733924"/>
          </a:xfrm>
          <a:prstGeom prst="rect">
            <a:avLst/>
          </a:prstGeom>
          <a:noFill/>
        </p:spPr>
      </p:pic>
      <p:pic>
        <p:nvPicPr>
          <p:cNvPr id="8" name="Picture 2" descr="C:\Users\DOC\Desktop\Новая папка\пр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03708" y="1"/>
            <a:ext cx="55831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костюмов из бросового материала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OC\Desktop\през взаим с род\день матери -шляпы\DSC094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357298"/>
            <a:ext cx="6461576" cy="4880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DOC\Desktop\Новая папка\пр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1113"/>
            <a:ext cx="9144000" cy="6881813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Мультяшные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герои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в гостях в детском саду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OC\Desktop\IMG-20210119-WA0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1285860"/>
            <a:ext cx="6735693" cy="484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DOC\Desktop\презентация к семинару\17.jpg"/>
          <p:cNvPicPr/>
          <p:nvPr/>
        </p:nvPicPr>
        <p:blipFill>
          <a:blip r:embed="rId3"/>
          <a:srcRect l="16250" t="15000" r="2187" b="8750"/>
          <a:stretch>
            <a:fillRect/>
          </a:stretch>
        </p:blipFill>
        <p:spPr bwMode="auto">
          <a:xfrm>
            <a:off x="928662" y="571480"/>
            <a:ext cx="735811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1"/>
            <a:ext cx="46434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dirty="0" smtClean="0"/>
          </a:p>
          <a:p>
            <a:pPr algn="ctr"/>
            <a:endParaRPr lang="ru-RU" sz="5400" dirty="0" smtClean="0"/>
          </a:p>
          <a:p>
            <a:pPr algn="ctr"/>
            <a:endParaRPr lang="ru-RU" sz="5400" dirty="0" smtClean="0"/>
          </a:p>
          <a:p>
            <a:pPr algn="ctr"/>
            <a:endParaRPr lang="ru-RU" sz="5400" dirty="0" smtClean="0"/>
          </a:p>
          <a:p>
            <a:pPr algn="ctr"/>
            <a:endParaRPr lang="ru-RU" sz="5400" dirty="0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1384994"/>
            <a:ext cx="9144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«Воспитание детей – это отдача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особых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сил, 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сил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духовных.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Человека мы создаем любовью –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любовью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отца к матери и матери к отцу,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глубокой верой в достоинство 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красоту человека».</a:t>
            </a:r>
            <a:b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В.А Сухомлинский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OC\Desktop\Новая папка\пр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DOC\Desktop\през взаим с род\през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DOC\Desktop\през взаим с род\през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OC\Desktop\през взаим с род\през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OC\Desktop\през взаим с род\през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4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OC\Desktop\Новая папка\пр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DOC\Desktop\презентация к семинару\7 - копия (2).jpg"/>
          <p:cNvPicPr/>
          <p:nvPr/>
        </p:nvPicPr>
        <p:blipFill>
          <a:blip r:embed="rId3"/>
          <a:srcRect r="-3438" b="50000"/>
          <a:stretch>
            <a:fillRect/>
          </a:stretch>
        </p:blipFill>
        <p:spPr bwMode="auto">
          <a:xfrm>
            <a:off x="1571604" y="285729"/>
            <a:ext cx="5940425" cy="2143140"/>
          </a:xfrm>
          <a:prstGeom prst="rect">
            <a:avLst/>
          </a:prstGeom>
          <a:noFill/>
        </p:spPr>
      </p:pic>
      <p:pic>
        <p:nvPicPr>
          <p:cNvPr id="7" name="Рисунок 6" descr="C:\Users\Admin\Desktop\разные фото\Новая папка\DSC0127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624736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OC\Desktop\Новая папка\пр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C:\Users\DOC\Desktop\презентация к семинару\9.jpg"/>
          <p:cNvPicPr/>
          <p:nvPr/>
        </p:nvPicPr>
        <p:blipFill>
          <a:blip r:embed="rId3"/>
          <a:srcRect l="6875" t="10000" r="12500" b="73571"/>
          <a:stretch>
            <a:fillRect/>
          </a:stretch>
        </p:blipFill>
        <p:spPr bwMode="auto">
          <a:xfrm>
            <a:off x="1071538" y="285728"/>
            <a:ext cx="7500990" cy="857257"/>
          </a:xfrm>
          <a:prstGeom prst="rect">
            <a:avLst/>
          </a:prstGeom>
          <a:noFill/>
        </p:spPr>
      </p:pic>
      <p:pic>
        <p:nvPicPr>
          <p:cNvPr id="9" name="Рисунок 8" descr="C:\Users\DOC\Desktop\IMG-20180312-WA000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1428736"/>
            <a:ext cx="4248472" cy="3944480"/>
          </a:xfrm>
          <a:prstGeom prst="rect">
            <a:avLst/>
          </a:prstGeom>
          <a:noFill/>
        </p:spPr>
      </p:pic>
      <p:pic>
        <p:nvPicPr>
          <p:cNvPr id="10" name="Рисунок 9" descr="C:\Users\DOC\Desktop\IMG-20180312-WA00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44" y="1692276"/>
            <a:ext cx="4214874" cy="3951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OC\Desktop\Новая папка\пр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C:\Users\DOC\Desktop\презентация к семинару\8.jpg"/>
          <p:cNvPicPr/>
          <p:nvPr/>
        </p:nvPicPr>
        <p:blipFill>
          <a:blip r:embed="rId3"/>
          <a:srcRect r="-8125" b="67500"/>
          <a:stretch>
            <a:fillRect/>
          </a:stretch>
        </p:blipFill>
        <p:spPr bwMode="auto">
          <a:xfrm>
            <a:off x="1601787" y="1"/>
            <a:ext cx="5940425" cy="1357298"/>
          </a:xfrm>
          <a:prstGeom prst="rect">
            <a:avLst/>
          </a:prstGeom>
          <a:noFill/>
        </p:spPr>
      </p:pic>
      <p:pic>
        <p:nvPicPr>
          <p:cNvPr id="9" name="Рисунок 8" descr="общество многод..JPG"/>
          <p:cNvPicPr/>
          <p:nvPr/>
        </p:nvPicPr>
        <p:blipFill>
          <a:blip r:embed="rId4"/>
          <a:srcRect l="5942" r="5942"/>
          <a:stretch>
            <a:fillRect/>
          </a:stretch>
        </p:blipFill>
        <p:spPr bwMode="auto">
          <a:xfrm rot="420000">
            <a:off x="4954895" y="1790420"/>
            <a:ext cx="3921705" cy="398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1295.JPG"/>
          <p:cNvPicPr/>
          <p:nvPr/>
        </p:nvPicPr>
        <p:blipFill>
          <a:blip r:embed="rId5" cstate="print"/>
          <a:stretch>
            <a:fillRect/>
          </a:stretch>
        </p:blipFill>
        <p:spPr>
          <a:xfrm rot="-420000">
            <a:off x="328749" y="1775044"/>
            <a:ext cx="4541244" cy="4611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119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DOC</dc:creator>
  <cp:lastModifiedBy>HP</cp:lastModifiedBy>
  <cp:revision>28</cp:revision>
  <dcterms:created xsi:type="dcterms:W3CDTF">2020-12-02T17:11:53Z</dcterms:created>
  <dcterms:modified xsi:type="dcterms:W3CDTF">2022-03-22T14:19:12Z</dcterms:modified>
</cp:coreProperties>
</file>