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1" r:id="rId6"/>
    <p:sldId id="260" r:id="rId7"/>
    <p:sldId id="261" r:id="rId8"/>
    <p:sldId id="262" r:id="rId9"/>
    <p:sldId id="264" r:id="rId10"/>
    <p:sldId id="265" r:id="rId11"/>
    <p:sldId id="263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00B0F0"/>
          </a:fgClr>
          <a:bgClr>
            <a:schemeClr val="accent1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72816"/>
            <a:ext cx="7772400" cy="269173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«Использование в работе учителя – логопеда нетрадиционного, дидактического  оборудования, изготовленного своими руками»</a:t>
            </a:r>
            <a:b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</a:br>
            <a:endParaRPr lang="ru-RU" sz="32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Разработала учитель-логопед  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Боханский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детский сад №1»</a:t>
            </a:r>
          </a:p>
          <a:p>
            <a:pPr algn="r"/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Бартанова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 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9509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фото садик\20211217_152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38357"/>
            <a:ext cx="2298551" cy="2275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фото садик\20211217_1531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500" y="749332"/>
            <a:ext cx="2748066" cy="2676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фото садик\20211220_1604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79"/>
          <a:stretch/>
        </p:blipFill>
        <p:spPr bwMode="auto">
          <a:xfrm>
            <a:off x="3563888" y="4515344"/>
            <a:ext cx="2292780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фото садик\20211228_0953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0080" y="4349846"/>
            <a:ext cx="2897196" cy="2253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3366" y="749332"/>
            <a:ext cx="4812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автоматизация звука в словах, во фразах.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2098" y="3526735"/>
            <a:ext cx="8485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Дидактическая игра «Найди пару»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315" y="1710813"/>
            <a:ext cx="3452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предлагается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посветить фонариком на мешок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Кота 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сапогах,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увидеть его содержимое.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956" y="4959294"/>
            <a:ext cx="34687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помогает автоматизировать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поставленный звук,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память, внимание и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мышление.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847" y="118954"/>
            <a:ext cx="8922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Дидактическая игра «Что у кота в мешке»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0318" y="4079527"/>
            <a:ext cx="385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автоматизация звуков в словах</a:t>
            </a:r>
            <a:r>
              <a:rPr lang="ru-RU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40260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188640"/>
            <a:ext cx="8229600" cy="29432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>Уголок «Ловкие пальчики»</a:t>
            </a:r>
            <a:b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Зона для развития  мелкой моторики рук, которая способствует быстрому становлению речи, развитию психических процессов – мышлению, памяти, вниманию.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:\конкурсы\IMG_20201204_0946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5904656" cy="3711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9283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858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Большинство игр изготовлены своими руками. Для их создания нами использован разнообразный бросовый материал (картон, крышки, линолеум, прищепки, камушки, фетр и т.д.), который помог сделать игры красочными, оригинальными, многофункциональными и очень востребованными детьми. </a:t>
            </a:r>
          </a:p>
        </p:txBody>
      </p:sp>
      <p:pic>
        <p:nvPicPr>
          <p:cNvPr id="4" name="Picture 3" descr="F:\конкурсы\IMG_20201221_1026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858" y="3415799"/>
            <a:ext cx="400350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15799"/>
            <a:ext cx="413612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837" y="2658987"/>
            <a:ext cx="364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«Найди окошко»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2658987"/>
            <a:ext cx="4209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«Собери по схеме»</a:t>
            </a:r>
          </a:p>
        </p:txBody>
      </p:sp>
    </p:spTree>
    <p:extLst>
      <p:ext uri="{BB962C8B-B14F-4D97-AF65-F5344CB8AC3E}">
        <p14:creationId xmlns:p14="http://schemas.microsoft.com/office/powerpoint/2010/main" xmlns="" val="411213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04" b="21010"/>
          <a:stretch/>
        </p:blipFill>
        <p:spPr bwMode="auto">
          <a:xfrm>
            <a:off x="909078" y="4320977"/>
            <a:ext cx="2873798" cy="242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F:\конкурсы\IMG_20201221_102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0284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825" b="35836"/>
          <a:stretch/>
        </p:blipFill>
        <p:spPr bwMode="auto">
          <a:xfrm>
            <a:off x="4331973" y="4320977"/>
            <a:ext cx="4392488" cy="242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56" b="36488"/>
          <a:stretch/>
        </p:blipFill>
        <p:spPr bwMode="auto">
          <a:xfrm>
            <a:off x="4640961" y="744785"/>
            <a:ext cx="421456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98221" y="62143"/>
            <a:ext cx="46666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«Веселые прищепки»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5555" y="3808990"/>
            <a:ext cx="3525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omic Sans MS" pitchFamily="66" charset="0"/>
              </a:rPr>
              <a:t>«Кто спрятался в крупе?»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9AA263-3749-4EFE-B37B-B2FDCBB54F95}"/>
              </a:ext>
            </a:extLst>
          </p:cNvPr>
          <p:cNvSpPr txBox="1"/>
          <p:nvPr/>
        </p:nvSpPr>
        <p:spPr>
          <a:xfrm>
            <a:off x="364037" y="3805978"/>
            <a:ext cx="3868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«Выложи камушки в ряд, а между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ними поставь по одной игрушки» </a:t>
            </a:r>
          </a:p>
        </p:txBody>
      </p:sp>
    </p:spTree>
    <p:extLst>
      <p:ext uri="{BB962C8B-B14F-4D97-AF65-F5344CB8AC3E}">
        <p14:creationId xmlns:p14="http://schemas.microsoft.com/office/powerpoint/2010/main" xmlns="" val="2670647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293" y="140439"/>
            <a:ext cx="8229600" cy="134998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>Зона развития речевого дыхания и артикуляционной гимнастики</a:t>
            </a:r>
            <a:endParaRPr lang="ru-RU" dirty="0"/>
          </a:p>
        </p:txBody>
      </p:sp>
      <p:pic>
        <p:nvPicPr>
          <p:cNvPr id="4" name="Picture 4" descr="F:\конкурсы\IMG_20201221_103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64904"/>
            <a:ext cx="3600400" cy="3964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wnloads\20211213_144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461" y="2564904"/>
            <a:ext cx="388843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8293" y="1483658"/>
            <a:ext cx="8501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начинаются все логопедические занятия, поскольку постановка звука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требует хорошо развитый артикуляционный аппарат и правильное речевое дыхание.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этой зоне множество дидактического оборудования из бросового  материала. </a:t>
            </a:r>
          </a:p>
        </p:txBody>
      </p:sp>
    </p:spTree>
    <p:extLst>
      <p:ext uri="{BB962C8B-B14F-4D97-AF65-F5344CB8AC3E}">
        <p14:creationId xmlns:p14="http://schemas.microsoft.com/office/powerpoint/2010/main" xmlns="" val="213439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20211213_1449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33" r="3572" b="5203"/>
          <a:stretch/>
        </p:blipFill>
        <p:spPr bwMode="auto">
          <a:xfrm>
            <a:off x="4689920" y="845423"/>
            <a:ext cx="3839752" cy="20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ownloads\20211213_144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89" y="845423"/>
            <a:ext cx="3600400" cy="20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конкурсы\IMG_20201221_102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41035"/>
            <a:ext cx="2988303" cy="364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6842" y="260648"/>
            <a:ext cx="8509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Comic Sans MS" pitchFamily="66" charset="0"/>
              </a:rPr>
              <a:t>Лэпбук</a:t>
            </a:r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 «Веселые приключения язычка»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11831" y="3338990"/>
            <a:ext cx="59618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Тренажеры для постановки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правильного дыхания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76500" y="4875549"/>
            <a:ext cx="53557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любят делать снежную бурю из мелко накрошенного  пенопласта, обожают изображать ветер в парусах корабля.  И параллельно идет автоматизация звука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(Как шумит ветер?, снежная буря?).</a:t>
            </a:r>
          </a:p>
        </p:txBody>
      </p:sp>
    </p:spTree>
    <p:extLst>
      <p:ext uri="{BB962C8B-B14F-4D97-AF65-F5344CB8AC3E}">
        <p14:creationId xmlns:p14="http://schemas.microsoft.com/office/powerpoint/2010/main" xmlns="" val="1444543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Представленный дидактический материал востребован и активно используется в коррекционной практике, так как изготовлен в процессе совместного творчества педагога, детей и их родителей.  Создание таких игр, пособий – это всегда  изобретение нового, необычного, оригинального, особенно привлекает  ребят то, что из знакомого бросового материала, который лежал без пользы, получается  интересная игра или пособие. </a:t>
            </a:r>
          </a:p>
          <a:p>
            <a:pPr marL="0" indent="457200" algn="just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по  изготовлению игр приводит к близкому общению между собою и конечно приносит отличный результат логопедической работы.  Дети идут с удовольствием на  занятия, сами выбирают картинки для артикуляционной гимнастики, тренажёры для работы над дыханием, игры  и активно занимаются, добиваясь отличных результатов.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129037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Театральный уголок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7" t="6384" r="9177" b="13686"/>
          <a:stretch/>
        </p:blipFill>
        <p:spPr bwMode="auto">
          <a:xfrm>
            <a:off x="611560" y="3103241"/>
            <a:ext cx="3429733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01" t="7223" r="8789" b="14378"/>
          <a:stretch/>
        </p:blipFill>
        <p:spPr bwMode="auto">
          <a:xfrm>
            <a:off x="4504805" y="3103241"/>
            <a:ext cx="4037301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11232"/>
            <a:ext cx="8084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входе в логопедический кабинет  ребят встречает театральный уголок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яркими куклами, декорациями и его веселым персонажем – клоуном Федей.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обязательно ему улыбаются,  здороваются с ним,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задает положительный настрой на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логопедическое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895608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152" y="3068960"/>
            <a:ext cx="8139203" cy="136815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автоматизировать поставленные звуки, развивать лексико-грамматический строй речи, связную речь, расширять словарный запас, развивать мелкую моторику рук, художественный вкус,  фантазию, воображение, творческие способности.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9" r="-609" b="50000"/>
          <a:stretch/>
        </p:blipFill>
        <p:spPr bwMode="auto">
          <a:xfrm>
            <a:off x="6172054" y="332657"/>
            <a:ext cx="2609314" cy="2232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919"/>
          <a:stretch/>
        </p:blipFill>
        <p:spPr bwMode="auto">
          <a:xfrm>
            <a:off x="6340523" y="4548414"/>
            <a:ext cx="2521710" cy="212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F:\конкурсы\IMG_20201201_094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8" y="4552769"/>
            <a:ext cx="3035829" cy="210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797"/>
          <a:stretch/>
        </p:blipFill>
        <p:spPr bwMode="auto">
          <a:xfrm>
            <a:off x="404695" y="4557361"/>
            <a:ext cx="2554287" cy="212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8418" y="620688"/>
            <a:ext cx="52763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начале 2020-2021  учебного года мной разработано новое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для театрального уголка,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которое дало возможность воспитанникам самим создавать сказку 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90575" y="2181571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Дидактическая игра </a:t>
            </a:r>
            <a:b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 «Собери сказку»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293558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Учебная зона: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700" y="3773588"/>
            <a:ext cx="3284296" cy="2576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User\Downloads\20220113_09002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3" y="992564"/>
            <a:ext cx="4126709" cy="3095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378187" y="4318282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 ребят привлекают игры,                                                                 изготовленные своими руками,                                                     разноцветные камушки, мелкие игрушки,                                                                  разнообразный бросовый материал.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Главным героем и помощником  этой  зоны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является вязанная игрушка –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сова по имени Соня.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1511064"/>
            <a:ext cx="40718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Здесь проходят важные этапы логопедических занятий – постановка и автоматизация звуков. Для этого в учебной зоне есть все необходимое: дидактические игры, пособия и материал, книги и яркая наглядность</a:t>
            </a:r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8733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482C3E-D629-489F-8B45-8928B403F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64704"/>
            <a:ext cx="4104456" cy="926976"/>
          </a:xfrm>
        </p:spPr>
        <p:txBody>
          <a:bodyPr>
            <a:norm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«</a:t>
            </a:r>
            <a:r>
              <a:rPr lang="ru-RU" sz="3100" b="1" dirty="0">
                <a:latin typeface="Comic Sans MS" panose="030F0702030302020204" pitchFamily="66" charset="0"/>
              </a:rPr>
              <a:t>Поймай звук»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3C3651A-C324-4061-B2C4-6057C5CD3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446993" y="-76146"/>
            <a:ext cx="2657668" cy="35435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633B1A-5005-45F9-9930-A2EA413BDFF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7032" y="3144901"/>
            <a:ext cx="3417587" cy="2563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C2CC548-E2C8-4B29-A04B-9282508367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2844689"/>
            <a:ext cx="2715766" cy="303258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36CD68B-4E51-4F29-9430-5A26F3D0CA52}"/>
              </a:ext>
            </a:extLst>
          </p:cNvPr>
          <p:cNvSpPr/>
          <p:nvPr/>
        </p:nvSpPr>
        <p:spPr>
          <a:xfrm>
            <a:off x="467544" y="1768827"/>
            <a:ext cx="4644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фонематического слуха, автоматизация поставленного звука изолированно и в слогах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D5B1F5D-8855-44AD-A375-DD222B92B27C}"/>
              </a:ext>
            </a:extLst>
          </p:cNvPr>
          <p:cNvSpPr txBox="1"/>
          <p:nvPr/>
        </p:nvSpPr>
        <p:spPr>
          <a:xfrm>
            <a:off x="1715769" y="5950041"/>
            <a:ext cx="5712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привлекает детей разнообразием дидактического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 и возможностью самим  его выбрать </a:t>
            </a:r>
          </a:p>
        </p:txBody>
      </p:sp>
    </p:spTree>
    <p:extLst>
      <p:ext uri="{BB962C8B-B14F-4D97-AF65-F5344CB8AC3E}">
        <p14:creationId xmlns:p14="http://schemas.microsoft.com/office/powerpoint/2010/main" xmlns="" val="95387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" y="11663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2200" dirty="0">
                <a:latin typeface="Comic Sans MS" pitchFamily="66" charset="0"/>
              </a:rPr>
              <a:t/>
            </a:r>
            <a:br>
              <a:rPr lang="ru-RU" sz="2200" dirty="0">
                <a:latin typeface="Comic Sans MS" pitchFamily="66" charset="0"/>
              </a:rPr>
            </a:b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Дидактическая игра </a:t>
            </a:r>
            <a:r>
              <a:rPr lang="ru-RU" sz="3600" b="1" dirty="0">
                <a:latin typeface="Comic Sans MS" pitchFamily="66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Comic Sans MS" pitchFamily="66" charset="0"/>
              </a:rPr>
              <a:t>Наша ферма»</a:t>
            </a:r>
            <a: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832" r="1909" b="40107"/>
          <a:stretch/>
        </p:blipFill>
        <p:spPr bwMode="auto">
          <a:xfrm>
            <a:off x="289513" y="4144558"/>
            <a:ext cx="3955458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F:\конкурсы\IMG_20201221_1018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710"/>
          <a:stretch/>
        </p:blipFill>
        <p:spPr bwMode="auto">
          <a:xfrm>
            <a:off x="4927641" y="1124744"/>
            <a:ext cx="3687151" cy="2983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TextBox 7"/>
          <p:cNvSpPr txBox="1"/>
          <p:nvPr/>
        </p:nvSpPr>
        <p:spPr>
          <a:xfrm>
            <a:off x="4244971" y="4898301"/>
            <a:ext cx="4817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позволяет эффективно работать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лексико-грамматической стороной речи и непринуждённо автоматизировать звуки в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речи, например проработать звук  Р.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85192" y="1476437"/>
            <a:ext cx="4289829" cy="228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знакомство с профессиями села,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словарного запаса, 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связной речи, 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словообразования и словоизменения,  развитие мелкой моторики рук.</a:t>
            </a:r>
          </a:p>
        </p:txBody>
      </p:sp>
    </p:spTree>
    <p:extLst>
      <p:ext uri="{BB962C8B-B14F-4D97-AF65-F5344CB8AC3E}">
        <p14:creationId xmlns:p14="http://schemas.microsoft.com/office/powerpoint/2010/main" xmlns="" val="353558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конкурсы\IMG_20201228_120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0147"/>
            <a:ext cx="2741602" cy="2096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939196"/>
            <a:ext cx="5400600" cy="220177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автоматизировать поставленные звуки в словах, определять позицию звука в слове, расширять словарь, учить играм с правилами, развивать мелкую моторику рук.</a:t>
            </a:r>
            <a:endParaRPr lang="ru-RU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5379" y="566764"/>
            <a:ext cx="2612303" cy="338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3" descr="F:\конкурсы\IMG_20201228_1207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0855" y="4482764"/>
            <a:ext cx="2819958" cy="204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179513" y="3565267"/>
            <a:ext cx="878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Детям предлагается стать путешественниками – по карте им нужно пройти в страну правильных звуков. Данная игра пользуется популярностью среди детей, посещающих </a:t>
            </a:r>
            <a:r>
              <a:rPr lang="ru-RU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логопедические занятия.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8265" y="250703"/>
            <a:ext cx="9025360" cy="699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Дидактическая игра «</a:t>
            </a:r>
            <a:r>
              <a:rPr lang="ru-RU" sz="3200" b="1" dirty="0" err="1">
                <a:solidFill>
                  <a:srgbClr val="002060"/>
                </a:solidFill>
                <a:latin typeface="Comic Sans MS" pitchFamily="66" charset="0"/>
              </a:rPr>
              <a:t>Ходилки</a:t>
            </a:r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Comic Sans MS" pitchFamily="66" charset="0"/>
              </a:rPr>
              <a:t>бродилки</a:t>
            </a:r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»</a:t>
            </a:r>
            <a:endParaRPr lang="ru-RU" sz="32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714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078230"/>
            <a:ext cx="5076056" cy="2288822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автоматизация и дифференциация 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поставленных звуков, развитие фонематического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слуха, обогащение словаря, учить обобщать,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понимать последовательность сюжета,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причинно- следственные связи,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внимание, наблюдательность,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связную речь.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1655" y="3388763"/>
            <a:ext cx="7517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Игра позволяет внести разнообразие и новый интерес на этапе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втоматизации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дифференциации поставленных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звуков,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этапе работы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 лексико-грамматической стороной речи.</a:t>
            </a:r>
          </a:p>
        </p:txBody>
      </p:sp>
      <p:pic>
        <p:nvPicPr>
          <p:cNvPr id="1026" name="Picture 2" descr="C:\Users\User\Downloads\20220117_160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40911"/>
            <a:ext cx="3058115" cy="21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User\Downloads\20220117_16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40911"/>
            <a:ext cx="2915216" cy="2186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241" b="39582"/>
          <a:stretch/>
        </p:blipFill>
        <p:spPr bwMode="auto">
          <a:xfrm>
            <a:off x="5238092" y="1189874"/>
            <a:ext cx="3585607" cy="206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859" y="293084"/>
            <a:ext cx="8624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</a:rPr>
              <a:t>Дидактическая игра «Паровоз»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198248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56" y="1970825"/>
            <a:ext cx="3960440" cy="778098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автоматизация звуков в словах</a:t>
            </a:r>
          </a:p>
        </p:txBody>
      </p:sp>
      <p:pic>
        <p:nvPicPr>
          <p:cNvPr id="4" name="Picture 4" descr="C:\Users\User\Desktop\фото садик\20211217_15364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98" r="525"/>
          <a:stretch/>
        </p:blipFill>
        <p:spPr bwMode="auto">
          <a:xfrm>
            <a:off x="1181863" y="4566990"/>
            <a:ext cx="2572026" cy="197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ото садик\20211228_093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4262" y="1238323"/>
            <a:ext cx="3540532" cy="253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36952" y="4059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7461" y="3795429"/>
            <a:ext cx="8896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опустить чистую салфетку в воду, где на ней начинает проявляться картинка  (картинку заранее рисует педагог между двумя слоями салфетки).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32040" y="44290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 t="5458" r="4023" b="6618"/>
          <a:stretch/>
        </p:blipFill>
        <p:spPr bwMode="auto">
          <a:xfrm>
            <a:off x="4932040" y="4583500"/>
            <a:ext cx="324035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1687" y="120768"/>
            <a:ext cx="88965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Дидактическая игра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«Волшебные салфетки»</a:t>
            </a:r>
            <a:r>
              <a:rPr lang="ru-RU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517604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707</Words>
  <Application>Microsoft Office PowerPoint</Application>
  <PresentationFormat>Экран (4:3)</PresentationFormat>
  <Paragraphs>73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«Использование в работе учителя – логопеда нетрадиционного, дидактического  оборудования, изготовленного своими руками» </vt:lpstr>
      <vt:lpstr>Театральный уголок </vt:lpstr>
      <vt:lpstr> Цель: автоматизировать поставленные звуки, развивать лексико-грамматический строй речи, связную речь, расширять словарный запас, развивать мелкую моторику рук, художественный вкус,  фантазию, воображение, творческие способности. </vt:lpstr>
      <vt:lpstr>Учебная зона: </vt:lpstr>
      <vt:lpstr>«Поймай звук»</vt:lpstr>
      <vt:lpstr>  Дидактическая игра «Наша ферма» </vt:lpstr>
      <vt:lpstr>Цель: автоматизировать поставленные звуки в словах, определять позицию звука в слове, расширять словарь, учить играм с правилами, развивать мелкую моторику рук.</vt:lpstr>
      <vt:lpstr>Цель: автоматизация и дифференциация   поставленных звуков, развитие фонематического  слуха, обогащение словаря, учить обобщать,  понимать последовательность сюжета,  причинно- следственные связи,  развивать внимание, наблюдательность,  связную речь.</vt:lpstr>
      <vt:lpstr>Цель: автоматизация звуков в словах</vt:lpstr>
      <vt:lpstr>Слайд 10</vt:lpstr>
      <vt:lpstr>Уголок «Ловкие пальчики»  Зона для развития  мелкой моторики рук, которая способствует быстрому становлению речи, развитию психических процессов – мышлению, памяти, вниманию. </vt:lpstr>
      <vt:lpstr>Большинство игр изготовлены своими руками. Для их создания нами использован разнообразный бросовый материал (картон, крышки, линолеум, прищепки, камушки, фетр и т.д.), который помог сделать игры красочными, оригинальными, многофункциональными и очень востребованными детьми. </vt:lpstr>
      <vt:lpstr>Слайд 13</vt:lpstr>
      <vt:lpstr>Зона развития речевого дыхания и артикуляционной гимнастики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нетрадиционного дидактического  оборудования, изготовленного своими руками в работе учителя-логопеда»</dc:title>
  <dc:creator>User</dc:creator>
  <cp:lastModifiedBy>User</cp:lastModifiedBy>
  <cp:revision>80</cp:revision>
  <dcterms:created xsi:type="dcterms:W3CDTF">2022-01-15T13:00:18Z</dcterms:created>
  <dcterms:modified xsi:type="dcterms:W3CDTF">2023-02-01T11:45:27Z</dcterms:modified>
</cp:coreProperties>
</file>