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9" r:id="rId2"/>
    <p:sldId id="285" r:id="rId3"/>
    <p:sldId id="289" r:id="rId4"/>
    <p:sldId id="290" r:id="rId5"/>
    <p:sldId id="278" r:id="rId6"/>
    <p:sldId id="292" r:id="rId7"/>
    <p:sldId id="279" r:id="rId8"/>
    <p:sldId id="273" r:id="rId9"/>
    <p:sldId id="271" r:id="rId10"/>
    <p:sldId id="272" r:id="rId11"/>
    <p:sldId id="280" r:id="rId12"/>
    <p:sldId id="266" r:id="rId13"/>
    <p:sldId id="268" r:id="rId14"/>
    <p:sldId id="274" r:id="rId15"/>
    <p:sldId id="275" r:id="rId16"/>
    <p:sldId id="284" r:id="rId17"/>
    <p:sldId id="260" r:id="rId18"/>
    <p:sldId id="291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AA831-CCE5-4201-84B7-929EFEB7279C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E7686-2CCE-42B9-9D83-A47A22FD9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80;&#1083;&#1080;&#1103;\Downloads\les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80;&#1083;&#1080;&#1103;\Downloads\penie-skvorca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80;&#1083;&#1080;&#1103;\Downloads\&#1053;&#1077;&#1079;&#1072;&#1073;&#1099;&#1074;&#1072;&#1077;&#1084;&#1086;&#1077;%20&#1055;&#1077;&#1085;&#1080;&#1077;%20&#1089;&#1086;&#1083;&#1086;&#1074;&#1100;&#1103;%20-%20Chill%20out%20Nightingale%20Singing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80;&#1083;&#1080;&#1103;\Downloads\golos-gracha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80;&#1083;&#1080;&#1103;\Downloads\zvuk-polevogo-javoronka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80;&#1083;&#1080;&#1103;\Downloads\&#1048;&#1079;%20&#1084;-&#1092;%20SOS%20&#1050;&#1054;&#1040;&#1055;&#1055;&#1091;%20-%20&#1041;&#1077;&#1079;%20&#1085;&#1072;&#1079;&#1074;&#1072;&#1085;&#1080;&#1103;_(EEMUSIC.ru)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80;&#1083;&#1080;&#1103;\Downloads\1b06170cc7ae9fb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https://catherineasquithgallery.com/uploads/posts/2021-02/1613515238_67-p-fon-dlya-prezentatsii-na-ekologicheskuyu-t-7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060848"/>
            <a:ext cx="7787208" cy="2448272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«Земля </a:t>
            </a:r>
            <a:r>
              <a:rPr lang="ru-RU" b="1" i="1">
                <a:latin typeface="Times New Roman" pitchFamily="18" charset="0"/>
                <a:cs typeface="Times New Roman" pitchFamily="18" charset="0"/>
              </a:rPr>
              <a:t>просит помощи!»</a:t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293096"/>
            <a:ext cx="7704856" cy="2016224"/>
          </a:xfr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ГБДОУ ДЕТСКИЙ САД №32 АДМИРАЛТЕЙСКОГО РАЙОНА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САНКТ-ПЕТЕРБУРГА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СОСТАВИТЕЛИ: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ПИСАРЕНКО А.А.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                                КОРЧАЖКИНА Л.А.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ф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евраль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2022 года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s://catherineasquithgallery.com/uploads/posts/2021-02/1613515238_67-p-fon-dlya-prezentatsii-na-ekologicheskuyu-t-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4392488" cy="83671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Оживи пенек</a:t>
            </a:r>
            <a:endParaRPr lang="ru-RU" sz="3200" b="1" dirty="0"/>
          </a:p>
        </p:txBody>
      </p:sp>
      <p:pic>
        <p:nvPicPr>
          <p:cNvPr id="8" name="Рисунок 7" descr="https://im0-tub-ru.yandex.net/i?id=d27df7f236be8b04429da7a0fa270342-l&amp;n=13"/>
          <p:cNvPicPr/>
          <p:nvPr/>
        </p:nvPicPr>
        <p:blipFill>
          <a:blip r:embed="rId3" cstate="print"/>
          <a:srcRect l="7579" t="3084" r="10422" b="15565"/>
          <a:stretch>
            <a:fillRect/>
          </a:stretch>
        </p:blipFill>
        <p:spPr bwMode="auto">
          <a:xfrm>
            <a:off x="539552" y="1844824"/>
            <a:ext cx="201622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0-tub-ru.yandex.net/i?id=6c16ff1ccbc8adf924ee5ac7c1acbd45-l&amp;ref=rim&amp;n=13&amp;w=640&amp;h=640"/>
          <p:cNvPicPr/>
          <p:nvPr/>
        </p:nvPicPr>
        <p:blipFill>
          <a:blip r:embed="rId4" cstate="print"/>
          <a:srcRect l="4132" t="14815" r="13083" b="5128"/>
          <a:stretch>
            <a:fillRect/>
          </a:stretch>
        </p:blipFill>
        <p:spPr bwMode="auto">
          <a:xfrm>
            <a:off x="467544" y="4221088"/>
            <a:ext cx="2556299" cy="247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club.foto.ru/gallery/images/photo/2008/04/09/1078241.jpg"/>
          <p:cNvPicPr/>
          <p:nvPr/>
        </p:nvPicPr>
        <p:blipFill>
          <a:blip r:embed="rId5" cstate="print"/>
          <a:srcRect l="14438" t="24679" r="24829" b="20730"/>
          <a:stretch>
            <a:fillRect/>
          </a:stretch>
        </p:blipFill>
        <p:spPr bwMode="auto">
          <a:xfrm>
            <a:off x="6660232" y="0"/>
            <a:ext cx="233725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www.culture.ru/storage/images/fe455080d7c168d3d794ecaa72e6c657/bbd1a50254cacb9cd833fdc6c0f54c93.jpeg"/>
          <p:cNvPicPr/>
          <p:nvPr/>
        </p:nvPicPr>
        <p:blipFill>
          <a:blip r:embed="rId6" cstate="print"/>
          <a:srcRect l="19347" t="2377" r="26926" b="6349"/>
          <a:stretch>
            <a:fillRect/>
          </a:stretch>
        </p:blipFill>
        <p:spPr bwMode="auto">
          <a:xfrm>
            <a:off x="3491880" y="692696"/>
            <a:ext cx="2769305" cy="362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C:\Users\Лилия\Downloads\38644500_xl.jpg"/>
          <p:cNvPicPr>
            <a:picLocks/>
          </p:cNvPicPr>
          <p:nvPr/>
        </p:nvPicPr>
        <p:blipFill>
          <a:blip r:embed="rId7" cstate="print"/>
          <a:srcRect l="7936" t="11786" r="9138" b="13157"/>
          <a:stretch>
            <a:fillRect/>
          </a:stretch>
        </p:blipFill>
        <p:spPr bwMode="auto">
          <a:xfrm>
            <a:off x="4067944" y="3473624"/>
            <a:ext cx="489654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https://catherineasquithgallery.com/uploads/posts/2021-02/1613515238_67-p-fon-dlya-prezentatsii-na-ekologicheskuyu-t-71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32240"/>
            <a:ext cx="8229600" cy="50912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лес</a:t>
            </a:r>
          </a:p>
        </p:txBody>
      </p:sp>
      <p:pic>
        <p:nvPicPr>
          <p:cNvPr id="4" name="Содержимое 3" descr="https://catherineasquithgallery.com/uploads/posts/2021-02/1612683980_104-p-zelenii-les-fon-196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530" y="210952"/>
            <a:ext cx="8460938" cy="581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5576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https://catherineasquithgallery.com/uploads/posts/2021-02/1613515238_67-p-fon-dlya-prezentatsii-na-ekologicheskuyu-t-7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19256" cy="69269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поведения в лесу!</a:t>
            </a:r>
          </a:p>
        </p:txBody>
      </p:sp>
      <p:pic>
        <p:nvPicPr>
          <p:cNvPr id="7" name="Содержимое 6" descr="https://1.bp.blogspot.com/-MbDHjBnB4ts/Xr1z9tBwp4I/AAAAAAAAAlk/Rj8QvNY49a87XBldr0P7Q_aG8eEq0rHPQCPcBGAYYCw/s1600/%25D0%25BF%25D1%2580%25D0%25B0%25D0%25B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8640"/>
            <a:ext cx="82296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s://catherineasquithgallery.com/uploads/posts/2021-02/1613515238_67-p-fon-dlya-prezentatsii-na-ekologicheskuyu-t-7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980728"/>
            <a:ext cx="3538736" cy="4369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http://rk.karelia.ru/wp-content/uploads/2020/08/p8u2aoxszo088s8ksc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01008"/>
            <a:ext cx="44644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theorlandocriminaldefense.com/wp-content/uploads/2020/05/illegal-dumping-charge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73016"/>
            <a:ext cx="38164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komiinform.ru/content/news/images/133076/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0648"/>
            <a:ext cx="421196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https://rossaprimavera.ru/static/files/9b779face17f.jpg"/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60648"/>
            <a:ext cx="3960440" cy="312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https://catherineasquithgallery.com/uploads/posts/2021-02/1613515238_67-p-fon-dlya-prezentatsii-na-ekologicheskuyu-t-71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933056"/>
            <a:ext cx="3168352" cy="194421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14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067944" y="465992"/>
            <a:ext cx="50760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-Эту птицу всякий знает –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шесте её дворец,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Червяков птенцам таскает,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 Весны - Красны…(скворец.)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photocentra.ru/images/main83/834696_mai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24944"/>
            <a:ext cx="561662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enie-skvor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s://catherineasquithgallery.com/uploads/posts/2021-02/1613515238_67-p-fon-dlya-prezentatsii-na-ekologicheskuyu-t-71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724128" y="2924944"/>
            <a:ext cx="2962672" cy="1008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vatars.mds.yandex.net/get-zen_doc/1862846/pub_5f00717b3ca8280a84605b08_5f0074eca6ddd749eadfed5d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708920"/>
            <a:ext cx="4932040" cy="365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79512" y="3297467"/>
            <a:ext cx="3960441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в саду выводит трели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рожке и на свирели?:       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 опять среди ветвей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Поселился...(соловей!)</a:t>
            </a:r>
          </a:p>
        </p:txBody>
      </p:sp>
      <p:pic>
        <p:nvPicPr>
          <p:cNvPr id="7" name="Незабываемое Пение соловья - Chill out Nightingale Sing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750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1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5" descr="https://catherineasquithgallery.com/uploads/posts/2021-02/1613515238_67-p-fon-dlya-prezentatsii-na-ekologicheskuyu-t-71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8304" y="3501008"/>
            <a:ext cx="1512168" cy="28083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764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23528" y="2965750"/>
            <a:ext cx="381642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-Всех перелетных птиц черней,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Чистит пашню от червей,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Взад-вперед по пашне вскачь,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зовётся птица... (грач)</a:t>
            </a:r>
          </a:p>
        </p:txBody>
      </p:sp>
      <p:pic>
        <p:nvPicPr>
          <p:cNvPr id="8" name="Рисунок 7" descr="https://pbs.twimg.com/media/Ew0isajVEAEKR2u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01008"/>
            <a:ext cx="4824536" cy="317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olos-grac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352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5" descr="https://catherineasquithgallery.com/uploads/posts/2021-02/1613515238_67-p-fon-dlya-prezentatsii-na-ekologicheskuyu-t-71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 rot="10800000" flipV="1">
            <a:off x="5220072" y="236453"/>
            <a:ext cx="3600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Раньше всех из птиц встаёт,</a:t>
            </a:r>
          </a:p>
          <a:p>
            <a:pPr marR="0"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Солнцу песенку поёт,</a:t>
            </a:r>
          </a:p>
          <a:p>
            <a:pPr marR="0"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живое поднимает,</a:t>
            </a:r>
          </a:p>
          <a:p>
            <a:pPr marR="0"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ту птичку называют? (жаворонок)</a:t>
            </a:r>
          </a:p>
        </p:txBody>
      </p:sp>
      <p:pic>
        <p:nvPicPr>
          <p:cNvPr id="11" name="Рисунок 10" descr="https://lafoy.ru/photo_l/foto-1983-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36912"/>
            <a:ext cx="5940425" cy="396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zvuk-polevogo-javoronk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0039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https://catherineasquithgallery.com/uploads/posts/2021-02/1613515238_67-p-fon-dlya-prezentatsii-na-ekologicheskuyu-t-7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73925"/>
            <a:ext cx="8784976" cy="648072"/>
          </a:xfrm>
        </p:spPr>
        <p:txBody>
          <a:bodyPr>
            <a:noAutofit/>
          </a:bodyPr>
          <a:lstStyle/>
          <a:p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024" y="5877272"/>
            <a:ext cx="8677472" cy="792088"/>
          </a:xfrm>
        </p:spPr>
        <p:txBody>
          <a:bodyPr>
            <a:normAutofit/>
          </a:bodyPr>
          <a:lstStyle/>
          <a:p>
            <a:r>
              <a:rPr lang="ru-RU" sz="3200" b="0" dirty="0">
                <a:solidFill>
                  <a:schemeClr val="bg1"/>
                </a:solidFill>
                <a:latin typeface="+mn-lt"/>
              </a:rPr>
              <a:t>Пруд, озеро, река, море – среда обитания рыб.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48783A9-ECC9-412A-8376-2D8B9799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2" y="476672"/>
            <a:ext cx="841053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52816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https://pbs.twimg.com/media/EzjmIJ1XoAELFd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97152"/>
            <a:ext cx="8100392" cy="1584176"/>
          </a:xfrm>
        </p:spPr>
        <p:txBody>
          <a:bodyPr>
            <a:normAutofit/>
          </a:bodyPr>
          <a:lstStyle/>
          <a:p>
            <a:r>
              <a:rPr lang="ru-RU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6" name="Рисунок 5" descr="https://www.culture.ru/storage/images/dd6890e9cfdbfd6af52aa0069c460cc1/f3bc875e8d2ddc52e8e97c09060dc58b.jpeg"/>
          <p:cNvPicPr/>
          <p:nvPr/>
        </p:nvPicPr>
        <p:blipFill>
          <a:blip r:embed="rId3" cstate="print"/>
          <a:srcRect t="15949" b="22505"/>
          <a:stretch>
            <a:fillRect/>
          </a:stretch>
        </p:blipFill>
        <p:spPr bwMode="auto">
          <a:xfrm>
            <a:off x="1835696" y="1196752"/>
            <a:ext cx="460851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://spobpk.ru/wp-content/uploads/2018/04/%D0%A6%D0%B0%D1%80%D0%B5%D0%B2%D0%B0-%D0%9C%D0%B0%D1%80%D0%B8%D1%8F-199%D1%81%D0%B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9700" name="Picture 4" descr="http://spobpk.ru/wp-content/uploads/2018/04/%D0%A6%D0%B0%D1%80%D0%B5%D0%B2%D0%B0-%D0%9C%D0%B0%D1%80%D0%B8%D1%8F-199%D1%81%D0%B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https://catherineasquithgallery.com/uploads/posts/2021-02/1613515238_67-p-fon-dlya-prezentatsii-na-ekologicheskuyu-t-7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3356992"/>
            <a:ext cx="6696744" cy="3384376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Человек стал человеком, когда услышал шепот листьев и песню кузнечика,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журчание весеннего ручья и звон серебряных колокольчиков,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жаворонка в бездонном летнем небе,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шорох снежинок и завывание вьюги за окном,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ласковый плеск волны и торжественную тишину ночи,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 услышал и, затаив дыхание,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слушает сотни и тысячи лет чудесную музыку жизни.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6741368"/>
            <a:ext cx="5940152" cy="1166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https://catherineasquithgallery.com/uploads/posts/2021-02/1613515238_67-p-fon-dlya-prezentatsii-na-ekologicheskuyu-t-7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309320"/>
            <a:ext cx="7704856" cy="43204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Лучи солнца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6741368"/>
            <a:ext cx="5940152" cy="1166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A73E83-7944-4281-8C75-EBB1A25F9A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489"/>
            <a:ext cx="8650888" cy="60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2181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https://catherineasquithgallery.com/uploads/posts/2021-02/1613515238_67-p-fon-dlya-prezentatsii-na-ekologicheskuyu-t-7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37312"/>
            <a:ext cx="8712968" cy="50405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Планета Земля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6741368"/>
            <a:ext cx="5940152" cy="1166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CADE79F-C0F1-48AE-AB9A-FB966558A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332656"/>
            <a:ext cx="8712968" cy="5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3113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5" descr="https://catherineasquithgallery.com/uploads/posts/2021-02/1613515238_67-p-fon-dlya-prezentatsii-na-ekologicheskuyu-t-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4" descr="https://ped-kopilka.ru/upload/blogs2/2019/7/26254_a98f33be53d86aef0b612defa754ee44.jpg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2839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ped-kopilka.ru/upload/blogs2/2019/7/26254_882ff3e66dd57b3cbc0fc5f52f465ccd.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41764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s://ped-kopilka.ru/upload/blogs2/2019/7/26254_0682ea77a6a275d81e27dd943955eea6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60648"/>
            <a:ext cx="4176464" cy="3132349"/>
          </a:xfrm>
          <a:prstGeom prst="rect">
            <a:avLst/>
          </a:prstGeom>
          <a:noFill/>
        </p:spPr>
      </p:pic>
      <p:pic>
        <p:nvPicPr>
          <p:cNvPr id="13" name="Рисунок 12" descr="https://ped-kopilka.ru/upload/blogs2/2019/7/26254_421b046194da24077d1fafcf83e9759e.jpg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88640"/>
            <a:ext cx="3960440" cy="317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B62F4-80AC-4F0C-A4C2-8E2C5B8C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40FFDAC-CB85-45D2-BD22-A341DE604A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68354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6444208" y="429309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Содержимое 5" descr="https://catherineasquithgallery.com/uploads/posts/2021-02/1613515238_67-p-fon-dlya-prezentatsii-na-ekologicheskuyu-t-7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ped-kopilka.ru/upload/blogs2/2019/7/26254_c237c30893559ec365df285bc798842a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1044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3" descr="https://ped-kopilka.ru/upload/blogs2/2019/7/26254_ddadd7117e92c2b4dec308b4c3a37195.jpg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01008"/>
            <a:ext cx="41044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ped-kopilka.ru/upload/blogs2/2019/7/26254_80052fe9c0ce55c6dce93c48bec44a92.jp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88640"/>
            <a:ext cx="40679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ped-kopilka.ru/upload/blogs2/2019/7/26254_16bd2ff7790380de3814553abe511581.jpg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573016"/>
            <a:ext cx="4248472" cy="299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ttps://catherineasquithgallery.com/uploads/posts/2021-02/1613515238_67-p-fon-dlya-prezentatsii-na-ekologicheskuyu-t-7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https://ds04.infourok.ru/uploads/ex/04ac/000cd5eb-16c5c95f/img4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Из м-ф SOS КОАППу - Без названия_(EE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84368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https://catherineasquithgallery.com/uploads/posts/2021-02/1613515238_67-p-fon-dlya-prezentatsii-na-ekologicheskuyu-t-71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165304"/>
            <a:ext cx="6192688" cy="44881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метеоритный дождь</a:t>
            </a:r>
          </a:p>
        </p:txBody>
      </p:sp>
      <p:pic>
        <p:nvPicPr>
          <p:cNvPr id="6" name="Содержимое 3" descr="https://oren.ru/wp-content/uploads/2017/08/meteornyiy-potok-Perseidyi1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411763"/>
            <a:ext cx="8496943" cy="566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1b06170cc7ae9f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9553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220</Words>
  <Application>Microsoft Office PowerPoint</Application>
  <PresentationFormat>Экран (4:3)</PresentationFormat>
  <Paragraphs>33</Paragraphs>
  <Slides>19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 «Земля просит помощи!» </vt:lpstr>
      <vt:lpstr>Человек стал человеком, когда услышал шепот листьев и песню кузнечика,  журчание весеннего ручья и звон серебряных колокольчиков,  жаворонка в бездонном летнем небе,  шорох снежинок и завывание вьюги за окном,  ласковый плеск волны и торжественную тишину ночи,  – услышал и, затаив дыхание,  слушает сотни и тысячи лет чудесную музыку жизни. </vt:lpstr>
      <vt:lpstr>Лучи солнца</vt:lpstr>
      <vt:lpstr>Планета Земля</vt:lpstr>
      <vt:lpstr>Презентация PowerPoint</vt:lpstr>
      <vt:lpstr>Презентация PowerPoint</vt:lpstr>
      <vt:lpstr>Презентация PowerPoint</vt:lpstr>
      <vt:lpstr>Презентация PowerPoint</vt:lpstr>
      <vt:lpstr>метеоритный дождь</vt:lpstr>
      <vt:lpstr>Оживи пенек</vt:lpstr>
      <vt:lpstr>лес</vt:lpstr>
      <vt:lpstr>Правила поведения в лесу!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Писаренко Анастасия</cp:lastModifiedBy>
  <cp:revision>44</cp:revision>
  <dcterms:created xsi:type="dcterms:W3CDTF">2022-02-08T18:43:33Z</dcterms:created>
  <dcterms:modified xsi:type="dcterms:W3CDTF">2022-03-27T06:02:22Z</dcterms:modified>
</cp:coreProperties>
</file>