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5" r:id="rId3"/>
    <p:sldId id="265" r:id="rId4"/>
    <p:sldId id="266" r:id="rId5"/>
    <p:sldId id="278" r:id="rId6"/>
    <p:sldId id="264" r:id="rId7"/>
    <p:sldId id="281" r:id="rId8"/>
    <p:sldId id="274" r:id="rId9"/>
    <p:sldId id="280" r:id="rId10"/>
    <p:sldId id="275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уровня агрессивности у детей;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умению ребенка откликаться на события и явления;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pPr algn="ctr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способности сопереживать окружающим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1F375000-1028-4208-ABB7-3D96CDCC46F7}">
      <dgm:prSet/>
      <dgm:spPr/>
      <dgm:t>
        <a:bodyPr/>
        <a:lstStyle/>
        <a:p>
          <a:endParaRPr lang="ru-RU" dirty="0"/>
        </a:p>
      </dgm:t>
    </dgm:pt>
    <dgm:pt modelId="{1CE8BF91-0BF2-42C5-A051-8FADACCBF289}" type="parTrans" cxnId="{A51831EE-D10B-4403-B4F3-054F283DF5F9}">
      <dgm:prSet/>
      <dgm:spPr/>
      <dgm:t>
        <a:bodyPr/>
        <a:lstStyle/>
        <a:p>
          <a:endParaRPr lang="ru-RU"/>
        </a:p>
      </dgm:t>
    </dgm:pt>
    <dgm:pt modelId="{90B04B25-E027-440B-B662-55445A478594}" type="sibTrans" cxnId="{A51831EE-D10B-4403-B4F3-054F283DF5F9}">
      <dgm:prSet/>
      <dgm:spPr/>
      <dgm:t>
        <a:bodyPr/>
        <a:lstStyle/>
        <a:p>
          <a:endParaRPr lang="ru-RU"/>
        </a:p>
      </dgm:t>
    </dgm:pt>
    <dgm:pt modelId="{E3BD2F4D-447F-4235-88EE-156DEA3E5373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умения преодолевать трудности и страхи;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F1581-6C14-4803-850B-225C1760D5F7}" type="parTrans" cxnId="{FF014C89-C83D-4023-92F1-807242775B1D}">
      <dgm:prSet/>
      <dgm:spPr/>
      <dgm:t>
        <a:bodyPr/>
        <a:lstStyle/>
        <a:p>
          <a:endParaRPr lang="ru-RU"/>
        </a:p>
      </dgm:t>
    </dgm:pt>
    <dgm:pt modelId="{C6DB00EE-20CC-4EC4-A28B-7410937984CA}" type="sibTrans" cxnId="{FF014C89-C83D-4023-92F1-807242775B1D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28835-5095-408B-86E4-F5FB65F3B398}" type="pres">
      <dgm:prSet presAssocID="{E3BD2F4D-447F-4235-88EE-156DEA3E5373}" presName="parentLin" presStyleCnt="0"/>
      <dgm:spPr/>
    </dgm:pt>
    <dgm:pt modelId="{888BC683-43BF-4D69-93C0-629E21F0A523}" type="pres">
      <dgm:prSet presAssocID="{E3BD2F4D-447F-4235-88EE-156DEA3E537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6DAB555-D342-4687-9292-C857DC266D80}" type="pres">
      <dgm:prSet presAssocID="{E3BD2F4D-447F-4235-88EE-156DEA3E5373}" presName="parentText" presStyleLbl="node1" presStyleIdx="0" presStyleCnt="4" custAng="10800000" custFlipVert="1" custScaleX="142857" custScaleY="55531" custLinFactNeighborX="-64235" custLinFactNeighborY="28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1FCB1-E3A8-4F8E-BD76-C59A2C4E1883}" type="pres">
      <dgm:prSet presAssocID="{E3BD2F4D-447F-4235-88EE-156DEA3E5373}" presName="negativeSpace" presStyleCnt="0"/>
      <dgm:spPr/>
    </dgm:pt>
    <dgm:pt modelId="{4878C5D2-0489-456C-8C19-E9ADD5D8A19C}" type="pres">
      <dgm:prSet presAssocID="{E3BD2F4D-447F-4235-88EE-156DEA3E5373}" presName="childText" presStyleLbl="conFgAcc1" presStyleIdx="0" presStyleCnt="4">
        <dgm:presLayoutVars>
          <dgm:bulletEnabled val="1"/>
        </dgm:presLayoutVars>
      </dgm:prSet>
      <dgm:spPr/>
    </dgm:pt>
    <dgm:pt modelId="{FDE31F9A-F624-4BDE-86D0-5E7336EC1360}" type="pres">
      <dgm:prSet presAssocID="{C6DB00EE-20CC-4EC4-A28B-7410937984CA}" presName="spaceBetweenRectangles" presStyleCnt="0"/>
      <dgm:spPr/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1" presStyleCnt="4" custScaleX="152917" custScaleY="43060" custLinFactNeighborX="-61295" custLinFactNeighborY="15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1" presStyleCnt="4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2" presStyleCnt="4" custScaleX="138464" custScaleY="40819" custLinFactNeighborX="-62959" custLinFactNeighborY="11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2" presStyleCnt="4" custLinFactNeighborX="0" custLinFactNeighborY="5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3" presStyleCnt="4" custScaleX="140802" custScaleY="47764" custLinFactNeighborX="-73729" custLinFactNeighborY="16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8C97BA-2840-434D-8989-24409D97DA16}" type="presOf" srcId="{E3BD2F4D-447F-4235-88EE-156DEA3E5373}" destId="{888BC683-43BF-4D69-93C0-629E21F0A523}" srcOrd="0" destOrd="0" presId="urn:microsoft.com/office/officeart/2005/8/layout/list1"/>
    <dgm:cxn modelId="{C4F03D87-BDF0-49BB-BE44-4727B2424EE4}" type="presOf" srcId="{DBEB36B6-DE6B-478C-9480-55DFD5B44D03}" destId="{89EDEAD9-DA62-45D3-9EE4-54C18FFE8251}" srcOrd="1" destOrd="0" presId="urn:microsoft.com/office/officeart/2005/8/layout/list1"/>
    <dgm:cxn modelId="{189EC8B8-6174-4941-8B42-C052857212F4}" type="presOf" srcId="{EA99C889-C3C4-4DA2-95A7-54DE057BCAB6}" destId="{E9BD361F-BD60-461F-8D02-5C93E37A8958}" srcOrd="0" destOrd="0" presId="urn:microsoft.com/office/officeart/2005/8/layout/list1"/>
    <dgm:cxn modelId="{FF014C89-C83D-4023-92F1-807242775B1D}" srcId="{7EE43911-8834-4449-9A1A-2168EA05DEF5}" destId="{E3BD2F4D-447F-4235-88EE-156DEA3E5373}" srcOrd="0" destOrd="0" parTransId="{DD2F1581-6C14-4803-850B-225C1760D5F7}" sibTransId="{C6DB00EE-20CC-4EC4-A28B-7410937984CA}"/>
    <dgm:cxn modelId="{9F9A5294-292E-454F-AC0C-2932BDB3D9C4}" srcId="{7EE43911-8834-4449-9A1A-2168EA05DEF5}" destId="{EA99C889-C3C4-4DA2-95A7-54DE057BCAB6}" srcOrd="1" destOrd="0" parTransId="{F59DA8A2-DE6B-4966-B9DC-219D1E3D139B}" sibTransId="{103667F7-D63D-4AB5-906D-AB44F3639BC8}"/>
    <dgm:cxn modelId="{018BCF62-D276-4DE5-93BA-6B0FFC7D1102}" type="presOf" srcId="{EF101EA2-D3EF-4F9A-B170-673B13B2AB99}" destId="{6BB609BF-E19A-4E75-9CAA-6CFD4D46966B}" srcOrd="1" destOrd="0" presId="urn:microsoft.com/office/officeart/2005/8/layout/list1"/>
    <dgm:cxn modelId="{2135CD62-B082-48E0-B503-CF846FC827F7}" type="presOf" srcId="{E3BD2F4D-447F-4235-88EE-156DEA3E5373}" destId="{56DAB555-D342-4687-9292-C857DC266D80}" srcOrd="1" destOrd="0" presId="urn:microsoft.com/office/officeart/2005/8/layout/list1"/>
    <dgm:cxn modelId="{C823B6D7-F8B2-422F-95F1-0CE5B2F195F3}" type="presOf" srcId="{EF101EA2-D3EF-4F9A-B170-673B13B2AB99}" destId="{E4CDCD51-55B5-47A8-A21F-2E13C8497BDF}" srcOrd="0" destOrd="0" presId="urn:microsoft.com/office/officeart/2005/8/layout/list1"/>
    <dgm:cxn modelId="{B50E1BE0-72BF-43C8-9A3B-7E8A81CA6EBF}" type="presOf" srcId="{7EE43911-8834-4449-9A1A-2168EA05DEF5}" destId="{A86B5035-7A6C-46E1-9C99-4C9553F2AF05}" srcOrd="0" destOrd="0" presId="urn:microsoft.com/office/officeart/2005/8/layout/list1"/>
    <dgm:cxn modelId="{B6A4008B-EDD1-4068-BF95-001D7F81D019}" type="presOf" srcId="{DBEB36B6-DE6B-478C-9480-55DFD5B44D03}" destId="{90ECB009-2161-4FCE-BDBD-5D422FF9BD8B}" srcOrd="0" destOrd="0" presId="urn:microsoft.com/office/officeart/2005/8/layout/list1"/>
    <dgm:cxn modelId="{29687CC1-54C4-4284-BF4A-9A0BFEC1D224}" srcId="{7EE43911-8834-4449-9A1A-2168EA05DEF5}" destId="{DBEB36B6-DE6B-478C-9480-55DFD5B44D03}" srcOrd="2" destOrd="0" parTransId="{EF41F2AF-76FA-49F2-B8F8-BE01A58E073C}" sibTransId="{C05D037C-50E1-4E8E-81EA-B6C56E5954CE}"/>
    <dgm:cxn modelId="{A51831EE-D10B-4403-B4F3-054F283DF5F9}" srcId="{DBEB36B6-DE6B-478C-9480-55DFD5B44D03}" destId="{1F375000-1028-4208-ABB7-3D96CDCC46F7}" srcOrd="0" destOrd="0" parTransId="{1CE8BF91-0BF2-42C5-A051-8FADACCBF289}" sibTransId="{90B04B25-E027-440B-B662-55445A478594}"/>
    <dgm:cxn modelId="{4321B8D1-DAE4-48B3-B499-F71924BDC8E6}" type="presOf" srcId="{1F375000-1028-4208-ABB7-3D96CDCC46F7}" destId="{339E794D-6153-47BC-BF1A-65FD64E78766}" srcOrd="0" destOrd="0" presId="urn:microsoft.com/office/officeart/2005/8/layout/list1"/>
    <dgm:cxn modelId="{C5A04CE1-30B8-4101-B830-37B406F8BEEE}" srcId="{7EE43911-8834-4449-9A1A-2168EA05DEF5}" destId="{EF101EA2-D3EF-4F9A-B170-673B13B2AB99}" srcOrd="3" destOrd="0" parTransId="{A70E0609-2447-4906-9A86-9E15D06D72EE}" sibTransId="{26350F59-EDEC-4ED8-8940-AAA28768F437}"/>
    <dgm:cxn modelId="{DBFCAA89-3D13-4374-A085-FC546F276B95}" type="presOf" srcId="{EA99C889-C3C4-4DA2-95A7-54DE057BCAB6}" destId="{B74C86A2-E452-4D24-B72C-68181FD0FBC5}" srcOrd="1" destOrd="0" presId="urn:microsoft.com/office/officeart/2005/8/layout/list1"/>
    <dgm:cxn modelId="{B195E4D6-7FFA-4F59-A39D-58547FFB929E}" type="presParOf" srcId="{A86B5035-7A6C-46E1-9C99-4C9553F2AF05}" destId="{30C28835-5095-408B-86E4-F5FB65F3B398}" srcOrd="0" destOrd="0" presId="urn:microsoft.com/office/officeart/2005/8/layout/list1"/>
    <dgm:cxn modelId="{E80E0C31-8A2F-4A73-9944-7C5096D37CA9}" type="presParOf" srcId="{30C28835-5095-408B-86E4-F5FB65F3B398}" destId="{888BC683-43BF-4D69-93C0-629E21F0A523}" srcOrd="0" destOrd="0" presId="urn:microsoft.com/office/officeart/2005/8/layout/list1"/>
    <dgm:cxn modelId="{1DC1BF6C-FDF4-4B0B-A98A-2910171E790F}" type="presParOf" srcId="{30C28835-5095-408B-86E4-F5FB65F3B398}" destId="{56DAB555-D342-4687-9292-C857DC266D80}" srcOrd="1" destOrd="0" presId="urn:microsoft.com/office/officeart/2005/8/layout/list1"/>
    <dgm:cxn modelId="{4B02D732-0F61-4CA7-8A1D-AED5E8D43154}" type="presParOf" srcId="{A86B5035-7A6C-46E1-9C99-4C9553F2AF05}" destId="{B3C1FCB1-E3A8-4F8E-BD76-C59A2C4E1883}" srcOrd="1" destOrd="0" presId="urn:microsoft.com/office/officeart/2005/8/layout/list1"/>
    <dgm:cxn modelId="{DC0DB6CB-C368-46B7-9BE7-A488231B2A19}" type="presParOf" srcId="{A86B5035-7A6C-46E1-9C99-4C9553F2AF05}" destId="{4878C5D2-0489-456C-8C19-E9ADD5D8A19C}" srcOrd="2" destOrd="0" presId="urn:microsoft.com/office/officeart/2005/8/layout/list1"/>
    <dgm:cxn modelId="{B91D4165-3DFD-4D3C-BC4A-D251A573EDDD}" type="presParOf" srcId="{A86B5035-7A6C-46E1-9C99-4C9553F2AF05}" destId="{FDE31F9A-F624-4BDE-86D0-5E7336EC1360}" srcOrd="3" destOrd="0" presId="urn:microsoft.com/office/officeart/2005/8/layout/list1"/>
    <dgm:cxn modelId="{C23ED9AD-365C-47C1-9687-6C7885003505}" type="presParOf" srcId="{A86B5035-7A6C-46E1-9C99-4C9553F2AF05}" destId="{E2830A46-1D5E-471C-AD50-9D2FD3E5F309}" srcOrd="4" destOrd="0" presId="urn:microsoft.com/office/officeart/2005/8/layout/list1"/>
    <dgm:cxn modelId="{AD42BFB3-D69F-4D01-8C54-F78028D7EE0B}" type="presParOf" srcId="{E2830A46-1D5E-471C-AD50-9D2FD3E5F309}" destId="{E9BD361F-BD60-461F-8D02-5C93E37A8958}" srcOrd="0" destOrd="0" presId="urn:microsoft.com/office/officeart/2005/8/layout/list1"/>
    <dgm:cxn modelId="{F4F90C42-9015-495F-BA44-5543153676AE}" type="presParOf" srcId="{E2830A46-1D5E-471C-AD50-9D2FD3E5F309}" destId="{B74C86A2-E452-4D24-B72C-68181FD0FBC5}" srcOrd="1" destOrd="0" presId="urn:microsoft.com/office/officeart/2005/8/layout/list1"/>
    <dgm:cxn modelId="{BADD127E-D218-4AF3-80D0-6CC6EF54AED4}" type="presParOf" srcId="{A86B5035-7A6C-46E1-9C99-4C9553F2AF05}" destId="{BBA5896B-DBA9-4BE7-AA19-5F1A80788BD2}" srcOrd="5" destOrd="0" presId="urn:microsoft.com/office/officeart/2005/8/layout/list1"/>
    <dgm:cxn modelId="{46851877-A649-4E94-B824-B6B38ED1D093}" type="presParOf" srcId="{A86B5035-7A6C-46E1-9C99-4C9553F2AF05}" destId="{2693B1DE-1574-44DE-A6BD-2F47FFF4894F}" srcOrd="6" destOrd="0" presId="urn:microsoft.com/office/officeart/2005/8/layout/list1"/>
    <dgm:cxn modelId="{F776B00B-8574-4944-BCA6-490B1B7B0D4D}" type="presParOf" srcId="{A86B5035-7A6C-46E1-9C99-4C9553F2AF05}" destId="{1016CE63-0B6F-4F4D-9DD6-0153E55832E3}" srcOrd="7" destOrd="0" presId="urn:microsoft.com/office/officeart/2005/8/layout/list1"/>
    <dgm:cxn modelId="{CD847524-888B-4451-9496-FDA81E1E4558}" type="presParOf" srcId="{A86B5035-7A6C-46E1-9C99-4C9553F2AF05}" destId="{0C8BB5D9-3B37-4208-B858-C70CBA2250BE}" srcOrd="8" destOrd="0" presId="urn:microsoft.com/office/officeart/2005/8/layout/list1"/>
    <dgm:cxn modelId="{1837CD83-F4DC-4C44-94E0-8275E0D24E57}" type="presParOf" srcId="{0C8BB5D9-3B37-4208-B858-C70CBA2250BE}" destId="{90ECB009-2161-4FCE-BDBD-5D422FF9BD8B}" srcOrd="0" destOrd="0" presId="urn:microsoft.com/office/officeart/2005/8/layout/list1"/>
    <dgm:cxn modelId="{3758DDD2-7DE0-4767-A5E1-71CF0E28AA72}" type="presParOf" srcId="{0C8BB5D9-3B37-4208-B858-C70CBA2250BE}" destId="{89EDEAD9-DA62-45D3-9EE4-54C18FFE8251}" srcOrd="1" destOrd="0" presId="urn:microsoft.com/office/officeart/2005/8/layout/list1"/>
    <dgm:cxn modelId="{3207F242-5494-4A30-B99E-806B00C63056}" type="presParOf" srcId="{A86B5035-7A6C-46E1-9C99-4C9553F2AF05}" destId="{D6F2A3B7-9339-4141-9FE7-8A47E56DF203}" srcOrd="9" destOrd="0" presId="urn:microsoft.com/office/officeart/2005/8/layout/list1"/>
    <dgm:cxn modelId="{E954655E-5926-47AD-9EA2-354A832E53AC}" type="presParOf" srcId="{A86B5035-7A6C-46E1-9C99-4C9553F2AF05}" destId="{339E794D-6153-47BC-BF1A-65FD64E78766}" srcOrd="10" destOrd="0" presId="urn:microsoft.com/office/officeart/2005/8/layout/list1"/>
    <dgm:cxn modelId="{1504944D-FF32-4E11-AC75-3362799950BD}" type="presParOf" srcId="{A86B5035-7A6C-46E1-9C99-4C9553F2AF05}" destId="{64E10F49-5A94-461C-9370-D25C93396E11}" srcOrd="11" destOrd="0" presId="urn:microsoft.com/office/officeart/2005/8/layout/list1"/>
    <dgm:cxn modelId="{CC954775-6184-466F-B976-98AB707D7D1E}" type="presParOf" srcId="{A86B5035-7A6C-46E1-9C99-4C9553F2AF05}" destId="{09054E1E-F69E-4A64-A01E-348F9071F812}" srcOrd="12" destOrd="0" presId="urn:microsoft.com/office/officeart/2005/8/layout/list1"/>
    <dgm:cxn modelId="{DD3803F0-230E-4EF2-9591-E98C14C22E31}" type="presParOf" srcId="{09054E1E-F69E-4A64-A01E-348F9071F812}" destId="{E4CDCD51-55B5-47A8-A21F-2E13C8497BDF}" srcOrd="0" destOrd="0" presId="urn:microsoft.com/office/officeart/2005/8/layout/list1"/>
    <dgm:cxn modelId="{6A4216C1-428A-432F-B752-C688D1CFC0C4}" type="presParOf" srcId="{09054E1E-F69E-4A64-A01E-348F9071F812}" destId="{6BB609BF-E19A-4E75-9CAA-6CFD4D46966B}" srcOrd="1" destOrd="0" presId="urn:microsoft.com/office/officeart/2005/8/layout/list1"/>
    <dgm:cxn modelId="{158E763C-C529-40E1-A3B5-E75ACCC71F2D}" type="presParOf" srcId="{A86B5035-7A6C-46E1-9C99-4C9553F2AF05}" destId="{B7CBAAE1-199A-459F-973F-521F138BF836}" srcOrd="13" destOrd="0" presId="urn:microsoft.com/office/officeart/2005/8/layout/list1"/>
    <dgm:cxn modelId="{99BBA2A9-6330-4A7F-AF67-4D69C5777E25}" type="presParOf" srcId="{A86B5035-7A6C-46E1-9C99-4C9553F2AF05}" destId="{04D2C57B-622B-4C5B-8CCA-4660D597A0B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8C5D2-0489-456C-8C19-E9ADD5D8A19C}">
      <dsp:nvSpPr>
        <dsp:cNvPr id="0" name=""/>
        <dsp:cNvSpPr/>
      </dsp:nvSpPr>
      <dsp:spPr>
        <a:xfrm>
          <a:off x="0" y="119649"/>
          <a:ext cx="788104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AB555-D342-4687-9292-C857DC266D80}">
      <dsp:nvSpPr>
        <dsp:cNvPr id="0" name=""/>
        <dsp:cNvSpPr/>
      </dsp:nvSpPr>
      <dsp:spPr>
        <a:xfrm rot="10800000" flipV="1">
          <a:off x="134188" y="409375"/>
          <a:ext cx="7503913" cy="6884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519" tIns="0" rIns="2085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умения преодолевать трудности и страхи;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67798" y="442985"/>
        <a:ext cx="7436693" cy="621275"/>
      </dsp:txXfrm>
    </dsp:sp>
    <dsp:sp modelId="{2693B1DE-1574-44DE-A6BD-2F47FFF4894F}">
      <dsp:nvSpPr>
        <dsp:cNvPr id="0" name=""/>
        <dsp:cNvSpPr/>
      </dsp:nvSpPr>
      <dsp:spPr>
        <a:xfrm>
          <a:off x="0" y="1135484"/>
          <a:ext cx="788104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35985" y="1594582"/>
          <a:ext cx="7521565" cy="5338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519" tIns="0" rIns="20851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уровня агрессивности у детей; 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047" y="1620644"/>
        <a:ext cx="7469441" cy="481751"/>
      </dsp:txXfrm>
    </dsp:sp>
    <dsp:sp modelId="{339E794D-6153-47BC-BF1A-65FD64E78766}">
      <dsp:nvSpPr>
        <dsp:cNvPr id="0" name=""/>
        <dsp:cNvSpPr/>
      </dsp:nvSpPr>
      <dsp:spPr>
        <a:xfrm>
          <a:off x="0" y="2503708"/>
          <a:ext cx="788104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1656" tIns="874776" rIns="611656" bIns="298704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0" y="2503708"/>
        <a:ext cx="7881041" cy="1058400"/>
      </dsp:txXfrm>
    </dsp:sp>
    <dsp:sp modelId="{89EDEAD9-DA62-45D3-9EE4-54C18FFE8251}">
      <dsp:nvSpPr>
        <dsp:cNvPr id="0" name=""/>
        <dsp:cNvSpPr/>
      </dsp:nvSpPr>
      <dsp:spPr>
        <a:xfrm>
          <a:off x="143110" y="2742321"/>
          <a:ext cx="7489490" cy="5060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519" tIns="0" rIns="20851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умению ребенка откликаться на события и явления;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815" y="2767026"/>
        <a:ext cx="7440080" cy="456680"/>
      </dsp:txXfrm>
    </dsp:sp>
    <dsp:sp modelId="{04D2C57B-622B-4C5B-8CCA-4660D597A0BA}">
      <dsp:nvSpPr>
        <dsp:cNvPr id="0" name=""/>
        <dsp:cNvSpPr/>
      </dsp:nvSpPr>
      <dsp:spPr>
        <a:xfrm>
          <a:off x="0" y="3747652"/>
          <a:ext cx="788104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99881" y="3984437"/>
          <a:ext cx="7494582" cy="5921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519" tIns="0" rIns="20851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способности сопереживать окружающим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790" y="4013346"/>
        <a:ext cx="7436764" cy="53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7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9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8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0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4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2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7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4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8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2011758"/>
            <a:ext cx="9405582" cy="20866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  <a:effectLst/>
              </a:rPr>
              <a:t>Развитие эмоциональной отзывчивости</a:t>
            </a:r>
            <a:br>
              <a:rPr lang="ru-RU" sz="3500" dirty="0" smtClean="0">
                <a:solidFill>
                  <a:srgbClr val="002060"/>
                </a:solidFill>
                <a:effectLst/>
              </a:rPr>
            </a:br>
            <a:r>
              <a:rPr lang="ru-RU" sz="3500" dirty="0" smtClean="0">
                <a:solidFill>
                  <a:srgbClr val="002060"/>
                </a:solidFill>
                <a:effectLst/>
              </a:rPr>
              <a:t>у </a:t>
            </a:r>
            <a:r>
              <a:rPr lang="ru-RU" sz="3500" dirty="0">
                <a:solidFill>
                  <a:srgbClr val="002060"/>
                </a:solidFill>
                <a:effectLst/>
              </a:rPr>
              <a:t>детей </a:t>
            </a:r>
            <a:r>
              <a:rPr lang="ru-RU" sz="3500" dirty="0" smtClean="0">
                <a:solidFill>
                  <a:srgbClr val="002060"/>
                </a:solidFill>
                <a:effectLst/>
              </a:rPr>
              <a:t> дошкольного возраста </a:t>
            </a:r>
            <a:r>
              <a:rPr lang="ru-RU" sz="3500" dirty="0">
                <a:solidFill>
                  <a:srgbClr val="002060"/>
                </a:solidFill>
                <a:effectLst/>
              </a:rPr>
              <a:t>посредством сказок</a:t>
            </a:r>
            <a:endParaRPr lang="ru-RU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83878"/>
            <a:ext cx="9322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Жердева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 Александровна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ООШ№19 структурное подразделение «Детский сад «Аист»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1292" y="194454"/>
            <a:ext cx="1998198" cy="14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4734" y="2803304"/>
            <a:ext cx="4157347" cy="1149322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общения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4575706" y="5456638"/>
            <a:ext cx="4157347" cy="1149322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раскованность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44733" y="4616084"/>
            <a:ext cx="4157348" cy="1149322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доверие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4575707" y="3251588"/>
            <a:ext cx="4157346" cy="1402077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свободный эмоциональный контакт друг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33328" y="3506"/>
            <a:ext cx="9618067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44" y="906735"/>
            <a:ext cx="1566219" cy="20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8" y="751344"/>
            <a:ext cx="7218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272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услышанная детьми из уст взрослых или увиденная на «театральных подмостках» детского сада,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 сильным эмоциональным стимулом,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272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явиться источником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272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впечатлений детей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47" y="3625331"/>
            <a:ext cx="3664014" cy="2932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74" y="5267729"/>
            <a:ext cx="1414395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68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68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150" t="17234" r="7858" b="18223"/>
          <a:stretch/>
        </p:blipFill>
        <p:spPr>
          <a:xfrm>
            <a:off x="1920586" y="540327"/>
            <a:ext cx="5957454" cy="2453583"/>
          </a:xfrm>
          <a:prstGeom prst="roundRect">
            <a:avLst/>
          </a:prstGeom>
        </p:spPr>
      </p:pic>
      <p:pic>
        <p:nvPicPr>
          <p:cNvPr id="3" name="Picture 8" descr="https://xn--c1akah3c.xn--p1acf/uploads/posts/2019-03/1552319224_3491-gifka-lisic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3" y="3487448"/>
            <a:ext cx="4494069" cy="33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4289" y="1420252"/>
            <a:ext cx="76477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Эмоциональная отзывчивость – это способность человека к сопереживанию и сочувствию другим людям, пониманию их внутренних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состояний.</a:t>
            </a:r>
            <a:endParaRPr lang="ru-RU" sz="3600" dirty="0"/>
          </a:p>
        </p:txBody>
      </p:sp>
      <p:pic>
        <p:nvPicPr>
          <p:cNvPr id="4" name="Picture 2" descr="&quot;Анимированные бабочки - Я. Чайник! - я.р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39" y="0"/>
            <a:ext cx="1388811" cy="13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28" y="4282574"/>
            <a:ext cx="2042337" cy="2456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674" y="4282574"/>
            <a:ext cx="1987468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26" y="190583"/>
            <a:ext cx="8683348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364" y="1925782"/>
            <a:ext cx="3158836" cy="22305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получает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 знания о человеке, его проблемах и способах 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0764" y="1925782"/>
            <a:ext cx="3158836" cy="22305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…оказывает воздействие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эмоциональное развитие детей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0182" y="4336473"/>
            <a:ext cx="3158836" cy="22305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…создает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для формирования социальной адаптации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66454" y="1177637"/>
            <a:ext cx="318655" cy="56803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238" y="1154310"/>
            <a:ext cx="371888" cy="5913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38" y="3041073"/>
            <a:ext cx="37188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98202" y="2269939"/>
            <a:ext cx="4125538" cy="40322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44806" y="2399101"/>
            <a:ext cx="3118513" cy="312533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0" y="5027943"/>
            <a:ext cx="2939820" cy="1040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32" y="5007467"/>
            <a:ext cx="2921140" cy="1033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022" y="5293605"/>
            <a:ext cx="285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ерить в силы добра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888" y="1186330"/>
            <a:ext cx="3809182" cy="125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56844" y="1233504"/>
            <a:ext cx="3866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понимать внутренний мир героев,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сопереживать им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7757730">
            <a:off x="2261237" y="3721886"/>
            <a:ext cx="338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901771">
            <a:off x="3947010" y="3958132"/>
            <a:ext cx="274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1070" y="5126029"/>
            <a:ext cx="1889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приобретать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уверенность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4805" y="-22427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учится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1" y="1133621"/>
            <a:ext cx="3550220" cy="2453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75" y="3685309"/>
            <a:ext cx="2736155" cy="2997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63" y="1743988"/>
            <a:ext cx="3421957" cy="415242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4696" y="151389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856524"/>
              </p:ext>
            </p:extLst>
          </p:nvPr>
        </p:nvGraphicFramePr>
        <p:xfrm>
          <a:off x="704982" y="1214650"/>
          <a:ext cx="7881041" cy="485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6987" y="71650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ytpsyholog.files.wordpress.com/2015/09/d0b2d0b8d0bfd0b0d0b4d0bed0ba-d196d0b7-d0bfd180d0b0d0bad182d0b8d0bad0b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02" y="4073236"/>
            <a:ext cx="3180721" cy="255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7"/>
          <a:stretch/>
        </p:blipFill>
        <p:spPr>
          <a:xfrm>
            <a:off x="914399" y="815013"/>
            <a:ext cx="3066755" cy="29217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8" r="33" b="1"/>
          <a:stretch/>
        </p:blipFill>
        <p:spPr>
          <a:xfrm>
            <a:off x="5259253" y="815014"/>
            <a:ext cx="1528763" cy="29217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" t="7" r="9" b="9"/>
          <a:stretch/>
        </p:blipFill>
        <p:spPr>
          <a:xfrm>
            <a:off x="6349735" y="2624600"/>
            <a:ext cx="2068146" cy="20353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517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4636"/>
            <a:ext cx="8963892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8550" y="1027988"/>
            <a:ext cx="5568296" cy="1407078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сказочных примеров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деятельности дошкольников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8214" y="3743017"/>
            <a:ext cx="5636338" cy="1634836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отрывок из сказок на занятиях по познанию окружающего мира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60620" y="2318590"/>
            <a:ext cx="5500254" cy="1650204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Включение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сказочного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материала в занятия по изобразительной деятельности в качестве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657603" y="5177619"/>
            <a:ext cx="5306289" cy="1500107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 на материале сказок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3" y="3777050"/>
            <a:ext cx="3605132" cy="27210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178" y="591538"/>
            <a:ext cx="3517590" cy="26856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942" y="3812435"/>
            <a:ext cx="3475190" cy="26856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22"/>
          <a:stretch/>
        </p:blipFill>
        <p:spPr>
          <a:xfrm>
            <a:off x="387063" y="127750"/>
            <a:ext cx="2780392" cy="31494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" b="135"/>
          <a:stretch/>
        </p:blipFill>
        <p:spPr>
          <a:xfrm>
            <a:off x="3420825" y="881305"/>
            <a:ext cx="1739983" cy="27847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187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Воздушный поток</vt:lpstr>
      <vt:lpstr>Развитие эмоциональной отзывчивости у детей  дошкольного возраста посредством сказок</vt:lpstr>
      <vt:lpstr>Презентация PowerPoint</vt:lpstr>
      <vt:lpstr>Художественная литература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как эффективный способ взаимодействия педагога, детей и родителей  в современном образовательном процессе</dc:title>
  <dc:creator>Никита</dc:creator>
  <cp:lastModifiedBy>Никита Жередев</cp:lastModifiedBy>
  <cp:revision>74</cp:revision>
  <dcterms:created xsi:type="dcterms:W3CDTF">2014-10-30T15:08:05Z</dcterms:created>
  <dcterms:modified xsi:type="dcterms:W3CDTF">2023-03-27T17:03:45Z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2846366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