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5" r:id="rId3"/>
    <p:sldId id="293" r:id="rId4"/>
    <p:sldId id="294" r:id="rId5"/>
    <p:sldId id="324" r:id="rId6"/>
    <p:sldId id="325" r:id="rId7"/>
    <p:sldId id="302" r:id="rId8"/>
    <p:sldId id="316" r:id="rId9"/>
    <p:sldId id="285" r:id="rId10"/>
    <p:sldId id="288" r:id="rId11"/>
    <p:sldId id="284" r:id="rId12"/>
    <p:sldId id="304" r:id="rId13"/>
    <p:sldId id="317" r:id="rId14"/>
    <p:sldId id="281" r:id="rId15"/>
    <p:sldId id="282" r:id="rId16"/>
    <p:sldId id="280" r:id="rId17"/>
    <p:sldId id="283" r:id="rId18"/>
    <p:sldId id="312" r:id="rId19"/>
    <p:sldId id="263" r:id="rId20"/>
    <p:sldId id="303" r:id="rId21"/>
    <p:sldId id="318" r:id="rId22"/>
    <p:sldId id="266" r:id="rId23"/>
    <p:sldId id="311" r:id="rId24"/>
    <p:sldId id="307" r:id="rId25"/>
    <p:sldId id="319" r:id="rId26"/>
    <p:sldId id="296" r:id="rId27"/>
    <p:sldId id="298" r:id="rId28"/>
    <p:sldId id="322" r:id="rId29"/>
    <p:sldId id="306" r:id="rId30"/>
    <p:sldId id="321" r:id="rId31"/>
    <p:sldId id="299" r:id="rId32"/>
    <p:sldId id="313" r:id="rId33"/>
    <p:sldId id="323" r:id="rId34"/>
    <p:sldId id="308" r:id="rId35"/>
    <p:sldId id="320" r:id="rId36"/>
    <p:sldId id="315" r:id="rId37"/>
    <p:sldId id="27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867" autoAdjust="0"/>
  </p:normalViewPr>
  <p:slideViewPr>
    <p:cSldViewPr>
      <p:cViewPr varScale="1">
        <p:scale>
          <a:sx n="66" d="100"/>
          <a:sy n="66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F3BAC-2483-4866-8974-E3DA9E4B30E2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E4ACE-74F8-4E0A-BC6E-DB6B9AB19C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6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 smtClean="0"/>
              <a:t>Сюда </a:t>
            </a:r>
            <a:r>
              <a:rPr lang="ru-RU" sz="1200" dirty="0" smtClean="0"/>
              <a:t>Б Ягу или Кляксу: спрятала ваши буквы, не сможете учиться в школе. </a:t>
            </a:r>
            <a:br>
              <a:rPr lang="ru-RU" sz="1200" dirty="0" smtClean="0"/>
            </a:br>
            <a:r>
              <a:rPr lang="ru-RU" sz="1200" dirty="0" smtClean="0"/>
              <a:t>Верну, если, безошибочно пройдете по волшебному лесу - вот карта, выполните все задания будете помогать друг другу и найдете главное слово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E4ACE-74F8-4E0A-BC6E-DB6B9AB19CE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39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9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9685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  <p:sp>
        <p:nvSpPr>
          <p:cNvPr id="6554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 eaLnBrk="1" hangingPunct="1"/>
            <a:fld id="{636AD224-FC18-4DF2-AC31-65641F186651}" type="slidenum">
              <a:rPr lang="ru-RU" sz="1200"/>
              <a:pPr algn="r" eaLnBrk="1" hangingPunct="1"/>
              <a:t>11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47094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E4ACE-74F8-4E0A-BC6E-DB6B9AB19CE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32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E4ACE-74F8-4E0A-BC6E-DB6B9AB19CE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54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E4ACE-74F8-4E0A-BC6E-DB6B9AB19CE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1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jpeg"/><Relationship Id="rId7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52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2.png"/><Relationship Id="rId7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audio" Target="../media/audio1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784976" cy="64807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338437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-игра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подготовительной группе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поисках потерянных букв»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07991"/>
            <a:ext cx="1083195" cy="1795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24" y="4033064"/>
            <a:ext cx="1083195" cy="1795343"/>
          </a:xfrm>
          <a:prstGeom prst="rect">
            <a:avLst/>
          </a:prstGeom>
        </p:spPr>
      </p:pic>
      <p:pic>
        <p:nvPicPr>
          <p:cNvPr id="6" name="Picture 1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4004" y="4022678"/>
            <a:ext cx="1043609" cy="188608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s://papik.pro/uploads/posts/2021-12/1639236243_3-papik-pro-p-klipart-samovar-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7617"/>
            <a:ext cx="388628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3968" y="332656"/>
            <a:ext cx="39604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Хоть и ростом невелик,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 пыхтит, как паровик.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Всё семейство вечерком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Угощает он чайком.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932040" y="3645024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868144" y="3645024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04248" y="3645024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948264" y="386104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?"/>
          <p:cNvSpPr txBox="1">
            <a:spLocks noChangeArrowheads="1"/>
          </p:cNvSpPr>
          <p:nvPr/>
        </p:nvSpPr>
        <p:spPr bwMode="auto">
          <a:xfrm>
            <a:off x="3246917" y="4569046"/>
            <a:ext cx="1023454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9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32040" y="2487672"/>
            <a:ext cx="39604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САМОВА</a:t>
            </a:r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86409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голубое поле"/>
          <p:cNvSpPr/>
          <p:nvPr/>
        </p:nvSpPr>
        <p:spPr>
          <a:xfrm>
            <a:off x="3563888" y="3573016"/>
            <a:ext cx="5256584" cy="30963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дание"/>
          <p:cNvSpPr txBox="1">
            <a:spLocks noChangeArrowheads="1"/>
          </p:cNvSpPr>
          <p:nvPr/>
        </p:nvSpPr>
        <p:spPr bwMode="auto">
          <a:xfrm>
            <a:off x="323529" y="3429000"/>
            <a:ext cx="2808312" cy="14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Найдите слова, где буква </a:t>
            </a:r>
            <a:r>
              <a:rPr lang="ru-RU" sz="28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середине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3645024"/>
            <a:ext cx="1083195" cy="1795343"/>
          </a:xfrm>
          <a:prstGeom prst="rect">
            <a:avLst/>
          </a:prstGeom>
        </p:spPr>
      </p:pic>
      <p:pic>
        <p:nvPicPr>
          <p:cNvPr id="12" name="картинк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4664"/>
            <a:ext cx="4536504" cy="3212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20672" y="1916832"/>
            <a:ext cx="1043609" cy="188608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Текст"/>
          <p:cNvSpPr/>
          <p:nvPr/>
        </p:nvSpPr>
        <p:spPr>
          <a:xfrm>
            <a:off x="251520" y="1124746"/>
            <a:ext cx="6696744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Первым вылез из землицы</a:t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проталинке.</a:t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Он мороза не боится,</a:t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Хоть и маленький.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3528" y="55172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5736" y="55172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475656" y="5733256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55172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067944" y="3717032"/>
            <a:ext cx="4320480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</a:t>
            </a:r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вым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475656" y="5661248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067944" y="4725144"/>
            <a:ext cx="4392488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оталинке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39952" y="5733256"/>
            <a:ext cx="424847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100392" y="6237312"/>
            <a:ext cx="86409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медведь" descr="http://prikolnye-kartinki.ru/img/picture/Jan/02/9e75788423d36c4a7fa8aebaf41d5fc9/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325535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092280" y="2708920"/>
            <a:ext cx="1656184" cy="18722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коробка" descr="https://img-fotki.yandex.ru/get/5822/102699435.4bf/0_780f7_a1129683_XX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276872"/>
            <a:ext cx="2464996" cy="289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>
            <a:off x="5695528" y="3542728"/>
            <a:ext cx="1368152" cy="360040"/>
          </a:xfrm>
          <a:prstGeom prst="rightArrow">
            <a:avLst>
              <a:gd name="adj1" fmla="val 56506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100392" y="6237312"/>
            <a:ext cx="86409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молодец!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https://img-fotki.yandex.ru/get/4511/mariflesh.8/0_4f66d_1a9e860b_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060848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g-fotki.yandex.ru/get/2714/66124276.36/0_67fec_ca852be7_XXX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ikolnye-kartinki.ru/img/picture/Jan/02/9e75788423d36c4a7fa8aebaf41d5fc9/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39" y="1700808"/>
            <a:ext cx="3111335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трелка вверх 19"/>
          <p:cNvSpPr/>
          <p:nvPr/>
        </p:nvSpPr>
        <p:spPr>
          <a:xfrm rot="3580995">
            <a:off x="3268959" y="2903784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54246">
            <a:off x="1426138" y="4317163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5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4" name="Группа 3"/>
          <p:cNvGrpSpPr/>
          <p:nvPr/>
        </p:nvGrpSpPr>
        <p:grpSpPr>
          <a:xfrm>
            <a:off x="-41773" y="3422070"/>
            <a:ext cx="9185773" cy="2438883"/>
            <a:chOff x="-41773" y="3497515"/>
            <a:chExt cx="9185773" cy="24388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829" y="3781774"/>
              <a:ext cx="1797171" cy="215230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24608"/>
              <a:ext cx="7380705" cy="2111790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773" y="3497515"/>
              <a:ext cx="2644853" cy="2334909"/>
            </a:xfrm>
            <a:prstGeom prst="rect">
              <a:avLst/>
            </a:prstGeom>
          </p:spPr>
        </p:pic>
      </p:grp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660" y="6025752"/>
            <a:ext cx="762340" cy="76234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245745" y="1929512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Подумай!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Выноска-облако 15"/>
          <p:cNvSpPr/>
          <p:nvPr/>
        </p:nvSpPr>
        <p:spPr>
          <a:xfrm>
            <a:off x="245745" y="1929512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Отлично!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4326" y="4530175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66375" y="4530174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6301" y="4530173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33842" y="4530172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92299" y="4391938"/>
            <a:ext cx="1622074" cy="1338563"/>
          </a:xfrm>
          <a:prstGeom prst="rect">
            <a:avLst/>
          </a:prstGeom>
          <a:solidFill>
            <a:srgbClr val="E32D9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17" name="Группа 18"/>
          <p:cNvGrpSpPr/>
          <p:nvPr/>
        </p:nvGrpSpPr>
        <p:grpSpPr>
          <a:xfrm>
            <a:off x="4732020" y="197838"/>
            <a:ext cx="4030810" cy="2647384"/>
            <a:chOff x="4732020" y="197838"/>
            <a:chExt cx="4030810" cy="26473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732020" y="197838"/>
              <a:ext cx="4030810" cy="264738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265" y="270000"/>
              <a:ext cx="2784651" cy="2487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51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ytrain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ТЛИЧНО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4" name="Группа 3"/>
          <p:cNvGrpSpPr/>
          <p:nvPr/>
        </p:nvGrpSpPr>
        <p:grpSpPr>
          <a:xfrm>
            <a:off x="0" y="3781774"/>
            <a:ext cx="9144000" cy="2152301"/>
            <a:chOff x="0" y="4019899"/>
            <a:chExt cx="9144000" cy="215230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46449"/>
              <a:ext cx="7429500" cy="212575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829" y="4019899"/>
              <a:ext cx="1797171" cy="2152301"/>
            </a:xfrm>
            <a:prstGeom prst="rect">
              <a:avLst/>
            </a:prstGeom>
          </p:spPr>
        </p:pic>
      </p:grp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660" y="6025752"/>
            <a:ext cx="762340" cy="7623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3779" y="4538960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96854" y="4538959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39929" y="4538958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79769" y="4521962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200025" y="2371628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Подумай!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24754" y="4400723"/>
            <a:ext cx="1622074" cy="1338563"/>
          </a:xfrm>
          <a:prstGeom prst="rect">
            <a:avLst/>
          </a:prstGeom>
          <a:solidFill>
            <a:srgbClr val="E32D9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6" name="Выноска-облако 15"/>
          <p:cNvSpPr/>
          <p:nvPr/>
        </p:nvSpPr>
        <p:spPr>
          <a:xfrm>
            <a:off x="200025" y="2371627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Молодец!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2" name="Группа 17"/>
          <p:cNvGrpSpPr/>
          <p:nvPr/>
        </p:nvGrpSpPr>
        <p:grpSpPr>
          <a:xfrm>
            <a:off x="4732020" y="197838"/>
            <a:ext cx="4030810" cy="2647384"/>
            <a:chOff x="4732020" y="197838"/>
            <a:chExt cx="4030810" cy="26473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732020" y="197838"/>
              <a:ext cx="4030810" cy="264738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77927" y="266303"/>
              <a:ext cx="3833132" cy="250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84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ytrain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660" y="6025752"/>
            <a:ext cx="762340" cy="76234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>
            <a:off x="200025" y="2371628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Подумай!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6" name="Выноска-облако 15"/>
          <p:cNvSpPr/>
          <p:nvPr/>
        </p:nvSpPr>
        <p:spPr>
          <a:xfrm>
            <a:off x="200025" y="2371627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Молодец!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4" name="Группа 18"/>
          <p:cNvGrpSpPr/>
          <p:nvPr/>
        </p:nvGrpSpPr>
        <p:grpSpPr>
          <a:xfrm>
            <a:off x="0" y="3781774"/>
            <a:ext cx="9144000" cy="2154624"/>
            <a:chOff x="0" y="3781774"/>
            <a:chExt cx="9144000" cy="215462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829" y="3781774"/>
              <a:ext cx="1797171" cy="215230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824608"/>
              <a:ext cx="7380705" cy="211179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3" y="3781774"/>
              <a:ext cx="2381250" cy="2143125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2584326" y="4530175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66375" y="4530174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6301" y="4530173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33842" y="4530172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18922" y="4461054"/>
            <a:ext cx="1622074" cy="1338563"/>
          </a:xfrm>
          <a:prstGeom prst="rect">
            <a:avLst/>
          </a:prstGeom>
          <a:solidFill>
            <a:srgbClr val="E32D9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17" name="Группа 3"/>
          <p:cNvGrpSpPr/>
          <p:nvPr/>
        </p:nvGrpSpPr>
        <p:grpSpPr>
          <a:xfrm>
            <a:off x="4732020" y="197838"/>
            <a:ext cx="4030810" cy="2647384"/>
            <a:chOff x="4732020" y="197838"/>
            <a:chExt cx="4030810" cy="26473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732020" y="197838"/>
              <a:ext cx="4030810" cy="264738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be-BY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162" y="325049"/>
              <a:ext cx="3192857" cy="2392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38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ytrain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олодец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grpSp>
        <p:nvGrpSpPr>
          <p:cNvPr id="4" name="Группа 3"/>
          <p:cNvGrpSpPr/>
          <p:nvPr/>
        </p:nvGrpSpPr>
        <p:grpSpPr>
          <a:xfrm>
            <a:off x="0" y="3781774"/>
            <a:ext cx="9144000" cy="2152301"/>
            <a:chOff x="0" y="4019899"/>
            <a:chExt cx="9144000" cy="215230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46449"/>
              <a:ext cx="7429500" cy="2125751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6829" y="4019899"/>
              <a:ext cx="1797171" cy="2152301"/>
            </a:xfrm>
            <a:prstGeom prst="rect">
              <a:avLst/>
            </a:prstGeom>
          </p:spPr>
        </p:pic>
      </p:grpSp>
      <p:pic>
        <p:nvPicPr>
          <p:cNvPr id="5" name="Рисунок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660" y="6025752"/>
            <a:ext cx="762340" cy="7623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3779" y="4538960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96854" y="4538959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39929" y="4538958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79769" y="4521962"/>
            <a:ext cx="73129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200025" y="2371628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Подумай!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14372" y="4538958"/>
            <a:ext cx="1622074" cy="1338563"/>
          </a:xfrm>
          <a:prstGeom prst="rect">
            <a:avLst/>
          </a:prstGeom>
          <a:solidFill>
            <a:srgbClr val="E32D91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16" name="Выноска-облако 15"/>
          <p:cNvSpPr/>
          <p:nvPr/>
        </p:nvSpPr>
        <p:spPr>
          <a:xfrm>
            <a:off x="200025" y="2371627"/>
            <a:ext cx="2453754" cy="1313957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Верно !</a:t>
            </a:r>
            <a:endParaRPr lang="be-BY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7" name="Рисунок 16" descr="https://fsd.kopilkaurokov.ru/up/html/2020/01/07/k_5e14807f66e5b/img_user_file_5e14808127d41_5.jpg"/>
          <p:cNvPicPr/>
          <p:nvPr/>
        </p:nvPicPr>
        <p:blipFill>
          <a:blip r:embed="rId7" cstate="print"/>
          <a:srcRect l="25495" t="42172" r="49890" b="43717"/>
          <a:stretch>
            <a:fillRect/>
          </a:stretch>
        </p:blipFill>
        <p:spPr bwMode="auto">
          <a:xfrm>
            <a:off x="4860032" y="0"/>
            <a:ext cx="410445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18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ytrainho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ерно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коробка" descr="http://img.lenagold.ru/k/kor/roz_korob029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700808"/>
            <a:ext cx="187220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заяц" descr="https://img-fotki.yandex.ru/get/4511/mariflesh.8/0_4f66d_1a9e860b_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3024336" cy="403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6660232" y="2708920"/>
            <a:ext cx="1872208" cy="1800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436096" y="3501008"/>
            <a:ext cx="1224136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100392" y="6237312"/>
            <a:ext cx="86409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sndAc>
      <p:stSnd>
        <p:snd r:embed="rId2" name="муз плюс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539552" y="188640"/>
            <a:ext cx="8136904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озовое поле"/>
          <p:cNvSpPr/>
          <p:nvPr/>
        </p:nvSpPr>
        <p:spPr>
          <a:xfrm>
            <a:off x="1043608" y="5373216"/>
            <a:ext cx="6480720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Разгадайте ребус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s://vserebusy.ru/wp-content/uploads/2019/07/belk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8208912" cy="3621782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1979712" y="5589240"/>
            <a:ext cx="4658816" cy="936104"/>
            <a:chOff x="1547664" y="5517232"/>
            <a:chExt cx="4658816" cy="93610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1547664" y="5517232"/>
              <a:ext cx="914400" cy="93610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483768" y="5517232"/>
              <a:ext cx="914400" cy="93610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3419872" y="5517232"/>
              <a:ext cx="914400" cy="93610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355976" y="5517232"/>
              <a:ext cx="914400" cy="93610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5292080" y="5517232"/>
              <a:ext cx="914400" cy="936104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1691680" y="5733256"/>
              <a:ext cx="576064" cy="576064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627784" y="5733256"/>
              <a:ext cx="576064" cy="5760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3635896" y="573325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4499992" y="573325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5508104" y="5733256"/>
              <a:ext cx="576064" cy="5760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Обобщение и систематизация знаний, полученных детьми на занятиях  по обучению грамоте в течение учебного года.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Упражнять детей в умении воспринимать и правильно произносить все звуки речи.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Закрепить знания детей о единицах речи (звуке и букве, слоге, слове).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Уточнить представления о гласных, согласных звуках: твердых и мягких.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Закрепить умение определять первый и последний звуки в словах, составлять новые слова.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фонематическое восприятие, закреплять навыки определения места звука в слове, умение давать характеристику звука, соотносить его с буквой, проводить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звуко-слоговой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анализ.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Упражнять в умении составлять предложения с предлогами, составлять схемы , закреплять навыки чтения.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Закреплять умение делить слова на слоги,  разгадывать ребусы, отгадывать загадки..</a:t>
            </a:r>
          </a:p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Развивать психические процессы детей: память, зрительное и слуховое восприятие, внимание, словесно-логическое и образное мышление;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Воспитывать доброжелательное отношение детей друг к другу, смелость, веру в собственные силы, умение работать в коллективе сверстников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95536" y="188640"/>
            <a:ext cx="8352928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Ещё ребус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3701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0420" name="Picture 4" descr="https://mypresentation.ru/documents/041ba0b39f6afc0b35e81438196e29e1/img33.jpg"/>
          <p:cNvPicPr>
            <a:picLocks noChangeAspect="1" noChangeArrowheads="1"/>
          </p:cNvPicPr>
          <p:nvPr/>
        </p:nvPicPr>
        <p:blipFill>
          <a:blip r:embed="rId3" cstate="print"/>
          <a:srcRect l="14175" t="13381" r="14951" b="23620"/>
          <a:stretch>
            <a:fillRect/>
          </a:stretch>
        </p:blipFill>
        <p:spPr bwMode="auto">
          <a:xfrm>
            <a:off x="179512" y="1340768"/>
            <a:ext cx="8496944" cy="36004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23528" y="5157192"/>
            <a:ext cx="8352928" cy="15121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403648" y="5517232"/>
            <a:ext cx="914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71800" y="5517232"/>
            <a:ext cx="914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95936" y="5517232"/>
            <a:ext cx="914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64088" y="5517232"/>
            <a:ext cx="914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60232" y="5517232"/>
            <a:ext cx="914400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28384" y="6381328"/>
            <a:ext cx="864096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фон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заяц" descr="https://img-fotki.yandex.ru/get/4511/mariflesh.8/0_4f66d_1a9e860b_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060848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ёж" descr="https://img-fotki.yandex.ru/get/2714/66124276.36/0_67fec_ca852be7_XXX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белка" descr="http://fsd.multiurok.ru/html/2019/06/16/s_5d0687712dd22/1174072_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7281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медведь" descr="http://prikolnye-kartinki.ru/img/picture/Jan/02/9e75788423d36c4a7fa8aebaf41d5fc9/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9" y="1700808"/>
            <a:ext cx="3111335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верх 18"/>
          <p:cNvSpPr/>
          <p:nvPr/>
        </p:nvSpPr>
        <p:spPr>
          <a:xfrm rot="3255807">
            <a:off x="6193230" y="1177952"/>
            <a:ext cx="395536" cy="178431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3580995">
            <a:off x="3268959" y="2903784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54246">
            <a:off x="1426138" y="4317163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52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ds02.infourok.ru/uploads/ex/0cb2/0008abb9-ea12348a/img14.jpg"/>
          <p:cNvPicPr>
            <a:picLocks noChangeAspect="1" noChangeArrowheads="1"/>
          </p:cNvPicPr>
          <p:nvPr/>
        </p:nvPicPr>
        <p:blipFill>
          <a:blip r:embed="rId2" cstate="print"/>
          <a:srcRect t="16327"/>
          <a:stretch>
            <a:fillRect/>
          </a:stretch>
        </p:blipFill>
        <p:spPr bwMode="auto">
          <a:xfrm>
            <a:off x="251520" y="260648"/>
            <a:ext cx="8640960" cy="6408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Чем отличаются: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79208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ЗВУКИ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Слышим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Произносим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79208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БУКВЫ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204864"/>
            <a:ext cx="4041775" cy="3921299"/>
          </a:xfrm>
          <a:ln>
            <a:solidFill>
              <a:srgbClr val="0070C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endParaRPr lang="ru-RU" dirty="0" smtClean="0"/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Видим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Пишем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st.depositphotos.com/1000792/3393/v/950/depositphotos_33937305-stock-illustration-set-of-cartoon-eyes.jpg"/>
          <p:cNvPicPr/>
          <p:nvPr/>
        </p:nvPicPr>
        <p:blipFill>
          <a:blip r:embed="rId2" cstate="print"/>
          <a:srcRect l="54071" b="79611"/>
          <a:stretch>
            <a:fillRect/>
          </a:stretch>
        </p:blipFill>
        <p:spPr bwMode="auto">
          <a:xfrm>
            <a:off x="6228184" y="2780928"/>
            <a:ext cx="18722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Ð£ÑÐ¾ ÑÐµÐ»Ð¾Ð²ÐµÐºÐ° 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04864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ds03.infourok.ru/uploads/ex/034c/00040e73-dddb1a95/hello_html_775189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509120"/>
            <a:ext cx="1656184" cy="1512168"/>
          </a:xfrm>
          <a:prstGeom prst="rect">
            <a:avLst/>
          </a:prstGeom>
          <a:noFill/>
        </p:spPr>
      </p:pic>
      <p:pic>
        <p:nvPicPr>
          <p:cNvPr id="3076" name="Picture 4" descr="https://png.pngtree.com/png-clipart/20190603/original/pngtree-hand-writing-with-a-pen-png-image_396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861048"/>
            <a:ext cx="2160240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коробка" descr="https://img-fotki.yandex.ru/get/2914/249890262.17/0_1057e5_38747140_M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988840"/>
            <a:ext cx="190691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белка" descr="https://catherineasquithgallery.com/uploads/posts/2021-02/1614545802_17-p-na-belom-fone-belka-2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8112">
            <a:off x="79213" y="1688698"/>
            <a:ext cx="3568104" cy="280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/>
          <p:cNvGrpSpPr/>
          <p:nvPr/>
        </p:nvGrpSpPr>
        <p:grpSpPr>
          <a:xfrm>
            <a:off x="5868144" y="2528900"/>
            <a:ext cx="2917626" cy="1800200"/>
            <a:chOff x="5868144" y="2528900"/>
            <a:chExt cx="2917626" cy="180020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985570" y="2528900"/>
              <a:ext cx="1800200" cy="18002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Б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Стрелка вправо 6"/>
            <p:cNvSpPr/>
            <p:nvPr/>
          </p:nvSpPr>
          <p:spPr>
            <a:xfrm>
              <a:off x="5868144" y="3284984"/>
              <a:ext cx="1008112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заяц" descr="https://img-fotki.yandex.ru/get/4511/mariflesh.8/0_4f66d_1a9e860b_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060848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ёж" descr="https://img-fotki.yandex.ru/get/2714/66124276.36/0_67fec_ca852be7_XXX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белка" descr="http://fsd.multiurok.ru/html/2019/06/16/s_5d0687712dd22/1174072_3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7281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медведь" descr="http://prikolnye-kartinki.ru/img/picture/Jan/02/9e75788423d36c4a7fa8aebaf41d5fc9/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9" y="1700808"/>
            <a:ext cx="3111335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волк" descr="https://catherineasquithgallery.com/uploads/posts/2021-02/1614385958_3-p-volk-na-svetlom-fone-3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2276872"/>
            <a:ext cx="2555776" cy="256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верх 17"/>
          <p:cNvSpPr/>
          <p:nvPr/>
        </p:nvSpPr>
        <p:spPr>
          <a:xfrm rot="8684866">
            <a:off x="8287116" y="1859841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3255807">
            <a:off x="6193230" y="1177952"/>
            <a:ext cx="395536" cy="178431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3580995">
            <a:off x="3268959" y="2903784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54246">
            <a:off x="1426138" y="4317163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33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404664"/>
            <a:ext cx="8352928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Починим буквы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11256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 </a:t>
            </a:r>
            <a:endParaRPr lang="ru-RU" sz="9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    М </a:t>
            </a:r>
            <a:endParaRPr lang="ru-RU" sz="96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             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79512" y="188640"/>
            <a:ext cx="871296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3648" y="5517232"/>
            <a:ext cx="6480720" cy="11521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Новое слово по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последним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буквам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_КЛИПАРТ\aqjhJQE2oC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96" b="76532"/>
          <a:stretch>
            <a:fillRect/>
          </a:stretch>
        </p:blipFill>
        <p:spPr bwMode="auto">
          <a:xfrm>
            <a:off x="1547664" y="1412776"/>
            <a:ext cx="6120680" cy="2304256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403648" y="4005064"/>
            <a:ext cx="6480720" cy="1368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5736" y="414908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944" y="414908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414908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195736" y="55892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067944" y="558924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12160" y="55892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78688" y="6309320"/>
            <a:ext cx="88580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build="p" animBg="1"/>
      <p:bldP spid="8" grpId="0" build="p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79512" y="188640"/>
            <a:ext cx="871296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3648" y="5517232"/>
            <a:ext cx="6480720" cy="1152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Новое слово по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последним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буквам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03648" y="4005064"/>
            <a:ext cx="6480720" cy="1368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95736" y="414908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67944" y="414908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4149080"/>
            <a:ext cx="9144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195736" y="5589240"/>
            <a:ext cx="914400" cy="9144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067944" y="5589240"/>
            <a:ext cx="9144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12160" y="558924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078688" y="6309320"/>
            <a:ext cx="885800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27584" y="1484784"/>
            <a:ext cx="7632848" cy="2232248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5" descr="F:\_КЛИПАРТ\zpi-KGs6FTM.jpg"/>
          <p:cNvPicPr>
            <a:picLocks noChangeAspect="1" noChangeArrowheads="1"/>
          </p:cNvPicPr>
          <p:nvPr/>
        </p:nvPicPr>
        <p:blipFill>
          <a:blip r:embed="rId2" cstate="print"/>
          <a:srcRect t="76500" r="65061"/>
          <a:stretch>
            <a:fillRect/>
          </a:stretch>
        </p:blipFill>
        <p:spPr bwMode="auto">
          <a:xfrm>
            <a:off x="3275856" y="1772816"/>
            <a:ext cx="1584176" cy="1648644"/>
          </a:xfrm>
          <a:prstGeom prst="rect">
            <a:avLst/>
          </a:prstGeom>
          <a:noFill/>
        </p:spPr>
      </p:pic>
      <p:pic>
        <p:nvPicPr>
          <p:cNvPr id="18" name="Picture 6" descr="F:\_КЛИПАРТ\jNErN4EzxMM.jpg"/>
          <p:cNvPicPr>
            <a:picLocks noChangeAspect="1" noChangeArrowheads="1"/>
          </p:cNvPicPr>
          <p:nvPr/>
        </p:nvPicPr>
        <p:blipFill>
          <a:blip r:embed="rId3" cstate="print"/>
          <a:srcRect l="49970" t="58652" r="27463" b="28370"/>
          <a:stretch>
            <a:fillRect/>
          </a:stretch>
        </p:blipFill>
        <p:spPr bwMode="auto">
          <a:xfrm>
            <a:off x="1187624" y="1772816"/>
            <a:ext cx="1444970" cy="1728192"/>
          </a:xfrm>
          <a:prstGeom prst="rect">
            <a:avLst/>
          </a:prstGeom>
          <a:noFill/>
        </p:spPr>
      </p:pic>
      <p:pic>
        <p:nvPicPr>
          <p:cNvPr id="19" name="Picture 7" descr="F:\_КЛИПАРТ\5x4775mn0Wk.jpg"/>
          <p:cNvPicPr>
            <a:picLocks noChangeAspect="1" noChangeArrowheads="1"/>
          </p:cNvPicPr>
          <p:nvPr/>
        </p:nvPicPr>
        <p:blipFill>
          <a:blip r:embed="rId4" cstate="print"/>
          <a:srcRect l="11570" t="44120" r="72680" b="36560"/>
          <a:stretch>
            <a:fillRect/>
          </a:stretch>
        </p:blipFill>
        <p:spPr bwMode="auto">
          <a:xfrm>
            <a:off x="5364088" y="1772816"/>
            <a:ext cx="180020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499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  <p:bldP spid="8" grpId="0" build="p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5" name="коробка" descr="https://img-fotki.yandex.ru/get/9814/200418627.1c9/0_199472_568ec869_orig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08920"/>
            <a:ext cx="2112930" cy="169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8"/>
          <p:cNvGrpSpPr/>
          <p:nvPr/>
        </p:nvGrpSpPr>
        <p:grpSpPr>
          <a:xfrm>
            <a:off x="5940152" y="2564904"/>
            <a:ext cx="2808312" cy="1778496"/>
            <a:chOff x="5940152" y="2564904"/>
            <a:chExt cx="2808312" cy="1778496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948264" y="2564904"/>
              <a:ext cx="1800200" cy="177849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Д</a:t>
              </a:r>
              <a:endParaRPr lang="ru-RU" sz="8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Стрелка вправо 7"/>
            <p:cNvSpPr/>
            <p:nvPr/>
          </p:nvSpPr>
          <p:spPr>
            <a:xfrm>
              <a:off x="5940152" y="3140968"/>
              <a:ext cx="978408" cy="36004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Волк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749057" cy="3448687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endParaRPr lang="ru-RU" sz="12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41986" name="Picture 2" descr="https://coollib.net/i/52/368652/pic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8187" y="-29601"/>
            <a:ext cx="9442187" cy="688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317" y="1460746"/>
            <a:ext cx="4279365" cy="3936508"/>
          </a:xfrm>
        </p:spPr>
      </p:pic>
      <p:pic>
        <p:nvPicPr>
          <p:cNvPr id="2050" name="Picture 2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img1.picmix.com/output/stamp/normal/9/2/0/5/455029_2633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2344" y="5028585"/>
            <a:ext cx="2782144" cy="172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g-fotki.yandex.ru/get/4511/mariflesh.8/0_4f66d_1a9e860b_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060848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g-fotki.yandex.ru/get/2714/66124276.36/0_67fec_ca852be7_XXXL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fsd.multiurok.ru/html/2019/06/16/s_5d0687712dd22/1174072_3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0"/>
            <a:ext cx="17281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ikolnye-kartinki.ru/img/picture/Jan/02/9e75788423d36c4a7fa8aebaf41d5fc9/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239" y="1700808"/>
            <a:ext cx="3111335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catherineasquithgallery.com/uploads/posts/2021-02/1614385958_3-p-volk-na-svetlom-fone-3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2276872"/>
            <a:ext cx="2555776" cy="256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верх 15"/>
          <p:cNvSpPr/>
          <p:nvPr/>
        </p:nvSpPr>
        <p:spPr>
          <a:xfrm rot="12392701">
            <a:off x="8171901" y="4401918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8684866">
            <a:off x="8287116" y="1859841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3255807">
            <a:off x="6193230" y="1177952"/>
            <a:ext cx="395536" cy="178431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3580995">
            <a:off x="3268959" y="2903784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54246">
            <a:off x="1426138" y="4317163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184" y="5814757"/>
            <a:ext cx="2902566" cy="26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1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79512" y="4581128"/>
            <a:ext cx="6048672" cy="1800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8712968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9221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Расставьте слова по местам: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295232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Морковка  любит  зайца. </a:t>
            </a:r>
            <a:r>
              <a:rPr lang="ru-RU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clipground.com/images/free-sad-smiley-face-clipart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844824"/>
            <a:ext cx="2304256" cy="2376264"/>
          </a:xfrm>
          <a:prstGeom prst="rect">
            <a:avLst/>
          </a:prstGeom>
          <a:noFill/>
        </p:spPr>
      </p:pic>
      <p:pic>
        <p:nvPicPr>
          <p:cNvPr id="24580" name="Picture 4" descr="https://st2.depositphotos.com/1967477/7519/v/450/depositphotos_75196309-stock-illustration-happy-smiley-emoticon-cartoon-giv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437112"/>
            <a:ext cx="2232248" cy="209971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4678661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Заяц любит морковку.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1520" y="4653136"/>
            <a:ext cx="8496944" cy="122413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https://sun1-87.userapi.com/impf/0KoWGvUxKqYfV548d5jSJLzJUGE8pd3uLUDsMg/dRYPu1Vlrrg.jpg?size=455x600&amp;quality=96&amp;sign=d6b563227b9aaf02bc3a8f361a8a460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54" t="1362" r="2632" b="74800"/>
          <a:stretch>
            <a:fillRect/>
          </a:stretch>
        </p:blipFill>
        <p:spPr bwMode="auto">
          <a:xfrm>
            <a:off x="251520" y="1268760"/>
            <a:ext cx="8496944" cy="2880321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Фигура, имеющая форму буквы L 4"/>
          <p:cNvSpPr/>
          <p:nvPr/>
        </p:nvSpPr>
        <p:spPr>
          <a:xfrm>
            <a:off x="467544" y="4725144"/>
            <a:ext cx="914400" cy="792088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1760" y="5157192"/>
            <a:ext cx="914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3968" y="5157192"/>
            <a:ext cx="914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72200" y="5085184"/>
            <a:ext cx="914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00392" y="5085184"/>
            <a:ext cx="41034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898400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188640"/>
            <a:ext cx="8712968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Составим предложения и схемы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51520" y="4653136"/>
            <a:ext cx="8496944" cy="122413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Фигура, имеющая форму буквы L 4"/>
          <p:cNvSpPr/>
          <p:nvPr/>
        </p:nvSpPr>
        <p:spPr>
          <a:xfrm>
            <a:off x="467544" y="4725144"/>
            <a:ext cx="914400" cy="792088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1760" y="5157192"/>
            <a:ext cx="914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83968" y="5157192"/>
            <a:ext cx="914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72200" y="5085184"/>
            <a:ext cx="91440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100392" y="5085184"/>
            <a:ext cx="41034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898400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9512" y="188640"/>
            <a:ext cx="8712968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Составим предложения и схемы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Picture 2" descr="https://sun1-93.userapi.com/impf/j05T8d4kN5F2KPhxedkP78RRv7Tn3E-XKvd5DQ/XwnaYeuiP-E.jpg?size=458x600&amp;quality=96&amp;sign=9c371697d1904bfd8e5df30d9454fb74&amp;type=album"/>
          <p:cNvPicPr>
            <a:picLocks noChangeAspect="1" noChangeArrowheads="1"/>
          </p:cNvPicPr>
          <p:nvPr/>
        </p:nvPicPr>
        <p:blipFill>
          <a:blip r:embed="rId2" cstate="print"/>
          <a:srcRect l="1651" t="1223" r="2613" b="74800"/>
          <a:stretch>
            <a:fillRect/>
          </a:stretch>
        </p:blipFill>
        <p:spPr bwMode="auto">
          <a:xfrm>
            <a:off x="251520" y="1556792"/>
            <a:ext cx="8568952" cy="288032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264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лиса" descr="https://thypix.com/wp-content/uploads/2020/05/fox-45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664217"/>
            <a:ext cx="3851920" cy="3456384"/>
          </a:xfrm>
          <a:prstGeom prst="rect">
            <a:avLst/>
          </a:prstGeom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коробка" descr="http://darish.by/uploads/s/i/3/f/i3frti3ifukk/img/full_33wpwvzq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068960"/>
            <a:ext cx="1729891" cy="203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"/>
          <p:cNvGrpSpPr/>
          <p:nvPr/>
        </p:nvGrpSpPr>
        <p:grpSpPr>
          <a:xfrm>
            <a:off x="5796136" y="3140968"/>
            <a:ext cx="3002632" cy="1656184"/>
            <a:chOff x="5796136" y="3140968"/>
            <a:chExt cx="3002632" cy="1656184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7308304" y="3140968"/>
              <a:ext cx="1490464" cy="1656184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8000" b="1" dirty="0" smtClean="0">
                  <a:latin typeface="Times New Roman" pitchFamily="18" charset="0"/>
                  <a:cs typeface="Times New Roman" pitchFamily="18" charset="0"/>
                </a:rPr>
                <a:t>А</a:t>
              </a:r>
            </a:p>
            <a:p>
              <a:pPr algn="ctr"/>
              <a:endParaRPr lang="ru-RU" dirty="0"/>
            </a:p>
          </p:txBody>
        </p:sp>
        <p:sp>
          <p:nvSpPr>
            <p:cNvPr id="6" name="Стрелка вправо 5"/>
            <p:cNvSpPr/>
            <p:nvPr/>
          </p:nvSpPr>
          <p:spPr>
            <a:xfrm>
              <a:off x="5796136" y="3933056"/>
              <a:ext cx="1440160" cy="484632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img1.picmix.com/output/stamp/normal/9/2/0/5/455029_2633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2344" y="5028585"/>
            <a:ext cx="2782144" cy="172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g-fotki.yandex.ru/get/4511/mariflesh.8/0_4f66d_1a9e860b_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060848"/>
            <a:ext cx="18002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g-fotki.yandex.ru/get/2714/66124276.36/0_67fec_ca852be7_XXXL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fsd.multiurok.ru/html/2019/06/16/s_5d0687712dd22/1174072_3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0"/>
            <a:ext cx="1728192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ikolnye-kartinki.ru/img/picture/Jan/02/9e75788423d36c4a7fa8aebaf41d5fc9/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39" y="1700808"/>
            <a:ext cx="3111335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catherineasquithgallery.com/uploads/posts/2021-02/1614385958_3-p-volk-na-svetlom-fone-3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2276872"/>
            <a:ext cx="2555776" cy="256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верх 12"/>
          <p:cNvSpPr/>
          <p:nvPr/>
        </p:nvSpPr>
        <p:spPr>
          <a:xfrm rot="2508768">
            <a:off x="232254" y="6209124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12392701">
            <a:off x="8171901" y="4401918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 rot="8684866">
            <a:off x="8287116" y="1859841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 rot="3255807">
            <a:off x="6193230" y="1177952"/>
            <a:ext cx="395536" cy="1784315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3580995">
            <a:off x="3268959" y="2903784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1054246">
            <a:off x="1426138" y="4317163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969607" y="5570130"/>
            <a:ext cx="991100" cy="101805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algn="ctr"/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001816" y="3439461"/>
            <a:ext cx="1057016" cy="107517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82344" y="394848"/>
            <a:ext cx="982193" cy="105512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53898" y="984581"/>
            <a:ext cx="1036203" cy="1069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одержимое 4"/>
          <p:cNvSpPr txBox="1">
            <a:spLocks/>
          </p:cNvSpPr>
          <p:nvPr/>
        </p:nvSpPr>
        <p:spPr>
          <a:xfrm>
            <a:off x="2996511" y="3977048"/>
            <a:ext cx="1080120" cy="107517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 flipH="1">
            <a:off x="2339752" y="5574304"/>
            <a:ext cx="1121891" cy="1095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Ж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323528" y="4365104"/>
            <a:ext cx="8352928" cy="187220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188640"/>
            <a:ext cx="8640960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Волшебное слово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48264" y="4725144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4725144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55976" y="4725144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7824" y="4725144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35696" y="4725144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83568" y="4725144"/>
            <a:ext cx="91440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19168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Ж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051720" y="19168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31840" y="19168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3968" y="19168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19168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732240" y="1916832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39552" y="5805264"/>
            <a:ext cx="91440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63688" y="5805264"/>
            <a:ext cx="91440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87824" y="5805264"/>
            <a:ext cx="91440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04248" y="3140968"/>
            <a:ext cx="914400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355976" y="5805264"/>
            <a:ext cx="91440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52120" y="5805264"/>
            <a:ext cx="91440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652120" y="3140968"/>
            <a:ext cx="914400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051720" y="3140968"/>
            <a:ext cx="914400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275856" y="3140968"/>
            <a:ext cx="914400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355976" y="3140968"/>
            <a:ext cx="914400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27584" y="3140968"/>
            <a:ext cx="914400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948264" y="5805264"/>
            <a:ext cx="91440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 build="p" animBg="1"/>
      <p:bldP spid="6" grpId="0" build="p" animBg="1"/>
      <p:bldP spid="8" grpId="0" build="p" animBg="1"/>
      <p:bldP spid="9" grpId="0" build="p" animBg="1"/>
      <p:bldP spid="10" grpId="0" build="p" animBg="1"/>
      <p:bldP spid="11" grpId="0" build="p" animBg="1"/>
      <p:bldP spid="20" grpId="0" build="p" animBg="1"/>
      <p:bldP spid="21" grpId="0" build="p" animBg="1"/>
      <p:bldP spid="22" grpId="0" build="p" animBg="1"/>
      <p:bldP spid="28" grpId="0" build="p" animBg="1"/>
      <p:bldP spid="29" grpId="0" build="p" animBg="1"/>
      <p:bldP spid="42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Скругленный прямоугольник 33"/>
          <p:cNvSpPr/>
          <p:nvPr/>
        </p:nvSpPr>
        <p:spPr>
          <a:xfrm>
            <a:off x="428596" y="357166"/>
            <a:ext cx="8215370" cy="6143668"/>
          </a:xfrm>
          <a:prstGeom prst="roundRect">
            <a:avLst/>
          </a:prstGeom>
          <a:gradFill>
            <a:gsLst>
              <a:gs pos="0">
                <a:srgbClr val="CCFF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600000" scaled="0"/>
          </a:gradFill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2"/>
          <p:cNvGrpSpPr/>
          <p:nvPr/>
        </p:nvGrpSpPr>
        <p:grpSpPr>
          <a:xfrm flipH="1">
            <a:off x="0" y="285728"/>
            <a:ext cx="3857620" cy="3644812"/>
            <a:chOff x="5286380" y="214290"/>
            <a:chExt cx="3857620" cy="3644812"/>
          </a:xfrm>
        </p:grpSpPr>
        <p:pic>
          <p:nvPicPr>
            <p:cNvPr id="14" name="Picture 30" descr="http://www.playcast.ru/uploads/2015/05/30/13796087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6380" y="214290"/>
              <a:ext cx="3857620" cy="2247915"/>
            </a:xfrm>
            <a:prstGeom prst="rect">
              <a:avLst/>
            </a:prstGeom>
            <a:noFill/>
          </p:spPr>
        </p:pic>
        <p:pic>
          <p:nvPicPr>
            <p:cNvPr id="15" name="Picture 30" descr="http://www.playcast.ru/uploads/2015/05/30/13796087.gif"/>
            <p:cNvPicPr>
              <a:picLocks noChangeAspect="1" noChangeArrowheads="1"/>
            </p:cNvPicPr>
            <p:nvPr/>
          </p:nvPicPr>
          <p:blipFill>
            <a:blip r:embed="rId3" cstate="print"/>
            <a:srcRect l="37037" t="76271" r="46296"/>
            <a:stretch>
              <a:fillRect/>
            </a:stretch>
          </p:blipFill>
          <p:spPr bwMode="auto">
            <a:xfrm rot="20052339">
              <a:off x="7799294" y="2327865"/>
              <a:ext cx="642942" cy="533403"/>
            </a:xfrm>
            <a:prstGeom prst="rect">
              <a:avLst/>
            </a:prstGeom>
            <a:noFill/>
          </p:spPr>
        </p:pic>
        <p:pic>
          <p:nvPicPr>
            <p:cNvPr id="16" name="Picture 30" descr="http://www.playcast.ru/uploads/2015/05/30/13796087.gif"/>
            <p:cNvPicPr>
              <a:picLocks noChangeAspect="1" noChangeArrowheads="1"/>
            </p:cNvPicPr>
            <p:nvPr/>
          </p:nvPicPr>
          <p:blipFill>
            <a:blip r:embed="rId3" cstate="print"/>
            <a:srcRect l="37037" t="76271" r="46296"/>
            <a:stretch>
              <a:fillRect/>
            </a:stretch>
          </p:blipFill>
          <p:spPr bwMode="auto">
            <a:xfrm rot="17521650">
              <a:off x="8338331" y="2654804"/>
              <a:ext cx="642942" cy="533403"/>
            </a:xfrm>
            <a:prstGeom prst="rect">
              <a:avLst/>
            </a:prstGeom>
            <a:noFill/>
          </p:spPr>
        </p:pic>
        <p:pic>
          <p:nvPicPr>
            <p:cNvPr id="17" name="Picture 30" descr="http://www.playcast.ru/uploads/2015/05/30/13796087.gif"/>
            <p:cNvPicPr>
              <a:picLocks noChangeAspect="1" noChangeArrowheads="1"/>
            </p:cNvPicPr>
            <p:nvPr/>
          </p:nvPicPr>
          <p:blipFill>
            <a:blip r:embed="rId3" cstate="print"/>
            <a:srcRect l="37037" t="76271" r="46296"/>
            <a:stretch>
              <a:fillRect/>
            </a:stretch>
          </p:blipFill>
          <p:spPr bwMode="auto">
            <a:xfrm rot="19205841">
              <a:off x="8429446" y="3464244"/>
              <a:ext cx="475946" cy="394858"/>
            </a:xfrm>
            <a:prstGeom prst="rect">
              <a:avLst/>
            </a:prstGeom>
            <a:noFill/>
          </p:spPr>
        </p:pic>
      </p:grpSp>
      <p:sp>
        <p:nvSpPr>
          <p:cNvPr id="18" name="TextBox 17"/>
          <p:cNvSpPr txBox="1"/>
          <p:nvPr/>
        </p:nvSpPr>
        <p:spPr>
          <a:xfrm>
            <a:off x="1214414" y="2571744"/>
            <a:ext cx="721523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У </a:t>
            </a:r>
            <a:r>
              <a:rPr lang="ru-RU" sz="5400" b="1" i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вас  </a:t>
            </a:r>
            <a:r>
              <a:rPr lang="ru-RU" sz="5400" b="1" i="1" dirty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всё получилось!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0496" y="1357298"/>
            <a:ext cx="3951723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i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Спасибо!</a:t>
            </a:r>
          </a:p>
        </p:txBody>
      </p:sp>
      <p:sp>
        <p:nvSpPr>
          <p:cNvPr id="20" name="Скругленный прямоугольник 19">
            <a:hlinkClick r:id="" action="ppaction://hlinkshowjump?jump=endshow"/>
          </p:cNvPr>
          <p:cNvSpPr/>
          <p:nvPr/>
        </p:nvSpPr>
        <p:spPr>
          <a:xfrm>
            <a:off x="3500430" y="5214950"/>
            <a:ext cx="2428892" cy="785818"/>
          </a:xfrm>
          <a:prstGeom prst="roundRect">
            <a:avLst/>
          </a:prstGeom>
          <a:gradFill>
            <a:gsLst>
              <a:gs pos="0">
                <a:srgbClr val="CCFF99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6600000" scaled="0"/>
          </a:gradFill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CC0000"/>
                </a:solidFill>
                <a:latin typeface="Georgia" pitchFamily="18" charset="0"/>
              </a:rPr>
              <a:t>Выход</a:t>
            </a:r>
          </a:p>
        </p:txBody>
      </p:sp>
      <p:pic>
        <p:nvPicPr>
          <p:cNvPr id="21" name="Picture 30" descr="http://www.playcast.ru/uploads/2015/05/30/13796087.gif"/>
          <p:cNvPicPr>
            <a:picLocks noChangeAspect="1" noChangeArrowheads="1"/>
          </p:cNvPicPr>
          <p:nvPr/>
        </p:nvPicPr>
        <p:blipFill>
          <a:blip r:embed="rId3" cstate="print"/>
          <a:srcRect l="37037" t="76271" r="46296"/>
          <a:stretch>
            <a:fillRect/>
          </a:stretch>
        </p:blipFill>
        <p:spPr bwMode="auto">
          <a:xfrm rot="5118029" flipH="1">
            <a:off x="7656418" y="5399701"/>
            <a:ext cx="642942" cy="533403"/>
          </a:xfrm>
          <a:prstGeom prst="rect">
            <a:avLst/>
          </a:prstGeom>
          <a:noFill/>
        </p:spPr>
      </p:pic>
      <p:pic>
        <p:nvPicPr>
          <p:cNvPr id="22" name="Picture 30" descr="http://www.playcast.ru/uploads/2015/05/30/13796087.gif"/>
          <p:cNvPicPr>
            <a:picLocks noChangeAspect="1" noChangeArrowheads="1"/>
          </p:cNvPicPr>
          <p:nvPr/>
        </p:nvPicPr>
        <p:blipFill>
          <a:blip r:embed="rId3" cstate="print"/>
          <a:srcRect l="37037" t="76271" r="46296"/>
          <a:stretch>
            <a:fillRect/>
          </a:stretch>
        </p:blipFill>
        <p:spPr bwMode="auto">
          <a:xfrm rot="1547661" flipH="1">
            <a:off x="8156485" y="5899767"/>
            <a:ext cx="642942" cy="533403"/>
          </a:xfrm>
          <a:prstGeom prst="rect">
            <a:avLst/>
          </a:prstGeom>
          <a:noFill/>
        </p:spPr>
      </p:pic>
      <p:pic>
        <p:nvPicPr>
          <p:cNvPr id="23" name="Picture 30" descr="http://www.playcast.ru/uploads/2015/05/30/13796087.gif"/>
          <p:cNvPicPr>
            <a:picLocks noChangeAspect="1" noChangeArrowheads="1"/>
          </p:cNvPicPr>
          <p:nvPr/>
        </p:nvPicPr>
        <p:blipFill>
          <a:blip r:embed="rId3" cstate="print"/>
          <a:srcRect l="37037" t="76271" r="46296"/>
          <a:stretch>
            <a:fillRect/>
          </a:stretch>
        </p:blipFill>
        <p:spPr bwMode="auto">
          <a:xfrm rot="3828213" flipH="1">
            <a:off x="7755781" y="6238213"/>
            <a:ext cx="435904" cy="361638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фон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" name="ёж" descr="https://img-fotki.yandex.ru/get/2714/66124276.36/0_67fec_ca852be7_XXX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жёлудь" descr="http://clipart-library.com/data_images/1686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10893">
            <a:off x="5988956" y="1634977"/>
            <a:ext cx="1542046" cy="13524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земляника" descr="https://papik.pro/uploads/posts/2022-01/1642349668_1-papik-pro-p-zemlyanika-klipart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0613">
            <a:off x="2335627" y="381273"/>
            <a:ext cx="1781150" cy="22561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вишня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829" y="25246"/>
            <a:ext cx="2220863" cy="2309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апельсин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0" y="511607"/>
            <a:ext cx="1998547" cy="2234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груш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20" y="216023"/>
            <a:ext cx="1724959" cy="234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корзина кр" descr="http://nachalo4ka.ru/wp-content/uploads/2014/08/korzina.png">
            <a:hlinkClick r:id="" action="ppaction://noaction">
              <a:snd r:embed="rId7" name="сова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9150" y="4355813"/>
            <a:ext cx="241176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орзина зе" descr="http://nachalo4ka.ru/wp-content/uploads/2014/08/korzina.png">
            <a:hlinkClick r:id="" action="ppaction://noaction">
              <a:snd r:embed="rId7" name="сова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46923" y="4327439"/>
            <a:ext cx="241176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корзина си" descr="http://nachalo4ka.ru/wp-content/uploads/2014/08/korzina.png">
            <a:hlinkClick r:id="" action="ppaction://noaction">
              <a:snd r:embed="rId7" name="сова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264696" y="4315846"/>
            <a:ext cx="241176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205770" y="3249582"/>
            <a:ext cx="755576" cy="5760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1.38889E-6 0 L -0.01406 0.00602 C -0.0158 0.00671 -0.01771 0.00671 -0.01927 0.0081 C -0.02066 0.00903 -0.02136 0.01111 -0.02274 0.01204 C -0.03577 0.0213 -0.01997 0.00579 -0.03333 0.01829 C -0.03455 0.01944 -0.03559 0.0213 -0.03681 0.02245 C -0.04028 0.02546 -0.0474 0.03079 -0.0474 0.03079 C -0.04792 0.03264 -0.04792 0.03519 -0.04913 0.03681 C -0.05851 0.05069 -0.05087 0.03079 -0.05781 0.04722 C -0.05868 0.04907 -0.05868 0.05139 -0.05972 0.05324 C -0.07413 0.07894 -0.05695 0.04213 -0.0684 0.06574 C -0.06979 0.06852 -0.07083 0.07106 -0.07188 0.07384 C -0.07344 0.07824 -0.07448 0.08426 -0.07535 0.08843 C -0.07483 0.09745 -0.075 0.10648 -0.07361 0.11505 C -0.07327 0.11829 -0.0717 0.12106 -0.07014 0.12361 C -0.06632 0.1294 -0.06163 0.13426 -0.05608 0.13796 C -0.05382 0.13935 -0.05156 0.14074 -0.04913 0.14213 C -0.0474 0.14282 -0.04549 0.14329 -0.04392 0.14421 C -0.03108 0.15069 -0.04271 0.14653 -0.02986 0.15023 C -0.02813 0.15162 -0.02656 0.15347 -0.02465 0.1544 C -0.01875 0.15741 -0.00313 0.1581 1.38889E-6 0.15856 C 0.00173 0.15926 0.00347 0.16019 0.00521 0.16065 C 0.04184 0.16921 -0.00191 0.15741 0.02621 0.16481 C 0.02864 0.16528 0.0309 0.1662 0.03333 0.16667 C 0.0368 0.16759 0.04028 0.16806 0.04375 0.16875 C 0.04618 0.16944 0.04844 0.17037 0.05087 0.17083 C 0.05486 0.17176 0.05903 0.17222 0.06319 0.17292 C 0.06493 0.17361 0.06667 0.17454 0.0684 0.175 C 0.07066 0.17569 0.07326 0.17593 0.07535 0.17708 C 0.07795 0.17847 0.08246 0.18241 0.0842 0.18542 C 0.08663 0.18912 0.09114 0.19769 0.09114 0.19792 C 0.09236 0.20185 0.09496 0.20579 0.09462 0.20995 C 0.09444 0.21296 0.09548 0.23889 0.09114 0.24907 C 0.09028 0.25139 0.08906 0.25347 0.08767 0.25556 C 0.08611 0.25764 0.08437 0.25972 0.08246 0.26157 C 0.07917 0.26458 0.07535 0.2669 0.07187 0.26968 C 0.07101 0.2706 0.06163 0.27894 0.05955 0.28009 C 0.05625 0.28171 0.04913 0.28426 0.04913 0.28449 C 0.04792 0.28565 0.04705 0.2875 0.04566 0.28843 C 0.04288 0.29005 0.02934 0.29213 0.02812 0.29236 C 0.01337 0.29815 0.03663 0.28958 0.01059 0.29676 C 0.00694 0.29745 0.00347 0.29931 1.38889E-6 0.30069 C -0.00347 0.30208 -0.00712 0.30231 -0.01059 0.30278 C -0.01233 0.30347 -0.01406 0.3044 -0.0158 0.30486 C -0.0224 0.30694 -0.02431 0.30602 -0.02986 0.30903 C -0.05139 0.31968 -0.02448 0.30694 -0.04219 0.31736 C -0.04375 0.31829 -0.04566 0.31852 -0.0474 0.31944 C -0.04861 0.3213 -0.04948 0.32361 -0.05087 0.32546 C -0.06094 0.34005 -0.04705 0.31667 -0.05781 0.33588 C -0.05903 0.34005 -0.06181 0.34375 -0.06146 0.34815 C -0.06077 0.35509 -0.06059 0.36204 -0.05972 0.36875 C -0.05938 0.37083 -0.0592 0.37338 -0.05781 0.375 C -0.05104 0.38287 -0.04549 0.38403 -0.03681 0.38727 C -0.0132 0.39676 -0.03351 0.38935 0.02621 0.39167 C 0.03246 0.39375 0.03229 0.39282 0.0368 0.39977 C 0.03941 0.40347 0.04375 0.41227 0.04375 0.41227 C 0.04913 0.43056 0.05069 0.43102 0.04566 0.45741 C 0.04462 0.46227 0.04097 0.46551 0.03854 0.46991 C 0.03733 0.47199 0.03663 0.47407 0.03507 0.47593 C 0.03264 0.4787 0.02986 0.48079 0.02812 0.48426 C 0.02569 0.48819 0.02396 0.49306 0.02101 0.49653 L 0.01233 0.50671 C 0.00694 0.52546 0.00729 0.51921 0.01059 0.54606 C 0.01423 0.57708 0.01406 0.5537 0.01406 0.56667 " pathEditMode="relative" rAng="0" ptsTypes="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2.59259E-6 L -0.00087 0.00023 C -0.00295 0.00555 -0.00521 0.01134 -0.00729 0.01713 C -0.01337 0.03449 -0.00313 0.00903 -0.01215 0.03102 C -0.01215 0.03194 -0.01163 0.05995 -0.00903 0.06782 C -0.00834 0.07014 -0.00677 0.07176 -0.00573 0.07384 C 0.00104 0.08981 -0.01025 0.06875 -0.00087 0.08541 C -0.00018 0.0875 -0.00035 0.08981 0.00069 0.09143 C 0.00347 0.09467 0.00746 0.09653 0.01059 0.09907 C 0.01232 0.10046 0.01354 0.10254 0.01562 0.10301 C 0.01788 0.1037 0.02014 0.10393 0.02222 0.10486 C 0.02448 0.10602 0.02621 0.10833 0.02864 0.10879 C 0.03246 0.11018 0.03628 0.11018 0.04028 0.11088 C 0.04305 0.11134 0.04566 0.1125 0.04844 0.11296 C 0.05989 0.11389 0.07153 0.11412 0.08281 0.11481 C 0.08993 0.11643 0.09357 0.11736 0.10087 0.11852 C 0.10521 0.11944 0.10972 0.1199 0.11406 0.1206 C 0.13055 0.12708 0.10486 0.11713 0.12552 0.1243 C 0.12882 0.12546 0.13212 0.12708 0.13541 0.12847 C 0.13715 0.12893 0.13871 0.1294 0.14028 0.13032 L 0.14687 0.13426 C 0.14791 0.13565 0.14896 0.13703 0.15017 0.13819 C 0.15416 0.14213 0.15746 0.14444 0.16163 0.14791 C 0.16649 0.16481 0.1658 0.15671 0.16319 0.17893 C 0.16319 0.18171 0.1618 0.19282 0.16007 0.19653 C 0.15868 0.1993 0.1566 0.20162 0.15521 0.2044 C 0.15399 0.20625 0.15295 0.20833 0.15191 0.21018 C 0.15017 0.21643 0.14844 0.22384 0.14357 0.22778 L 0.13871 0.23171 C 0.13541 0.23727 0.13038 0.24722 0.12552 0.24907 L 0.12066 0.25115 C 0.10816 0.26597 0.12257 0.25046 0.11076 0.25903 C 0.09965 0.2669 0.11649 0.25926 0.1026 0.26481 C 0.10156 0.2662 0.10052 0.26759 0.0993 0.26852 C 0.09774 0.26967 0.09566 0.26944 0.09444 0.2706 C 0.09288 0.27199 0.09236 0.27477 0.09114 0.27662 C 0.08958 0.27801 0.08767 0.27893 0.08628 0.28032 C 0.08489 0.28148 0.08403 0.28287 0.08281 0.28426 C 0.07882 0.29884 0.08437 0.28078 0.07795 0.29606 C 0.07673 0.29907 0.07535 0.30648 0.07465 0.30949 C 0.0743 0.31157 0.07361 0.31342 0.07309 0.31551 C 0.07309 0.31597 0.07413 0.3375 0.07639 0.34259 C 0.07691 0.34444 0.07864 0.34514 0.07951 0.34653 C 0.08837 0.35949 0.07673 0.34583 0.08785 0.35625 C 0.08906 0.3574 0.08958 0.35949 0.09114 0.36018 C 0.09427 0.36203 0.09757 0.36296 0.10087 0.36412 L 0.1059 0.3662 L 0.12552 0.37384 L 0.13038 0.37569 C 0.13212 0.37639 0.13368 0.37731 0.13541 0.37778 L 0.14201 0.37963 C 0.14531 0.3824 0.14896 0.38426 0.15191 0.3875 L 0.15833 0.39537 C 0.1625 0.40995 0.15694 0.3919 0.16319 0.40694 C 0.16458 0.41018 0.1658 0.41759 0.16649 0.4206 C 0.16701 0.42268 0.16771 0.42453 0.1684 0.42639 C 0.16771 0.43611 0.16753 0.44606 0.16649 0.45555 C 0.16632 0.45833 0.16562 0.46111 0.16493 0.46342 C 0.16493 0.46365 0.16076 0.47824 0.16007 0.48102 C 0.15955 0.48287 0.15868 0.48495 0.15833 0.4868 C 0.15625 0.49907 0.15816 0.49375 0.15347 0.50254 C 0.15295 0.5044 0.1526 0.50648 0.15191 0.50833 C 0.15087 0.51041 0.1493 0.5118 0.14844 0.51412 C 0.14774 0.51643 0.14757 0.51944 0.14687 0.52199 C 0.14583 0.52569 0.14479 0.52986 0.14357 0.53356 L 0.14201 0.53935 C 0.14375 0.57778 0.14357 0.56273 0.14357 0.58449 " pathEditMode="relative" rAng="0" ptsTypes="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2.22222E-6 C -0.00348 0.00509 -0.00695 0.01041 -0.01059 0.01551 C -0.01216 0.01805 -0.01441 0.01991 -0.0158 0.02245 C -0.01684 0.0243 -0.0165 0.02731 -0.01754 0.02916 C -0.01893 0.03194 -0.02118 0.03356 -0.02275 0.03588 C -0.03507 0.05509 -0.01615 0.02963 -0.0316 0.04977 C -0.03594 0.06666 -0.03004 0.0456 -0.03681 0.06319 C -0.03872 0.06805 -0.03959 0.07662 -0.04028 0.08125 C -0.04184 0.08981 -0.04184 0.08958 -0.04375 0.09722 C -0.04323 0.10509 -0.04271 0.12315 -0.03854 0.13125 C -0.03733 0.13356 -0.03646 0.13588 -0.03507 0.13796 C -0.02639 0.15069 -0.029 0.14653 -0.02101 0.15393 C -0.01042 0.16366 -0.01806 0.15787 -0.00695 0.16504 C -0.00469 0.16828 -0.00261 0.17153 3.33333E-6 0.17407 C 0.00277 0.17708 0.00573 0.1787 0.00885 0.18102 C 0.01336 0.18426 0.01771 0.18842 0.02274 0.19004 C 0.03264 0.19305 0.02743 0.1919 0.03854 0.19444 C 0.05017 0.20208 0.0408 0.19699 0.05434 0.20139 C 0.05607 0.20185 0.05781 0.20301 0.05955 0.2037 C 0.0625 0.20463 0.06545 0.20509 0.0684 0.20602 C 0.09062 0.21227 0.05781 0.2037 0.0842 0.21041 C 0.08646 0.21273 0.08854 0.21551 0.09114 0.21713 C 0.09305 0.21852 0.1059 0.22129 0.10694 0.22176 C 0.11163 0.22315 0.11354 0.22453 0.11753 0.22847 C 0.11875 0.22986 0.11979 0.23148 0.121 0.2331 C 0.12152 0.23518 0.12274 0.2375 0.12274 0.23981 C 0.12274 0.2618 0.12361 0.27778 0.11927 0.29653 C 0.11823 0.30092 0.11684 0.30555 0.1158 0.31018 C 0.1151 0.3125 0.11441 0.31458 0.11406 0.3169 L 0.10868 0.34398 C 0.10816 0.34722 0.10746 0.35 0.10694 0.35324 L 0.10521 0.36435 C 0.10573 0.37731 0.10555 0.39028 0.10694 0.40301 C 0.10798 0.41134 0.11284 0.41041 0.11753 0.41203 C 0.11927 0.41273 0.12083 0.41412 0.12274 0.41412 C 0.1467 0.41574 0.17066 0.41574 0.19461 0.41666 C 0.19531 0.44213 0.19531 0.46805 0.19635 0.49352 C 0.19652 0.49676 0.20017 0.51713 0.20173 0.51852 L 0.20694 0.52291 C 0.20816 0.52546 0.20885 0.52801 0.21041 0.52986 C 0.2118 0.53125 0.21389 0.53194 0.21562 0.53217 C 0.22795 0.53356 0.24027 0.53379 0.2526 0.53426 C 0.25555 0.53565 0.26111 0.53727 0.26302 0.5412 C 0.26441 0.54375 0.26406 0.54722 0.26475 0.55023 C 0.26649 0.55764 0.26788 0.55926 0.2684 0.56828 C 0.26875 0.57592 0.2684 0.58356 0.2684 0.5912 " pathEditMode="relative" rAng="0" ptsTypes="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2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2.77778E-6 1.85185E-6 C -0.00469 0.003 -0.00938 0.00625 -0.01406 0.00925 C -0.0158 0.01018 -0.01771 0.01041 -0.01927 0.01157 C -0.02188 0.01342 -0.02396 0.01643 -0.02639 0.01851 C -0.02813 0.02013 -0.03004 0.02152 -0.0316 0.02337 C -0.03663 0.0287 -0.04115 0.0368 -0.04392 0.04421 C -0.04618 0.05046 -0.04931 0.05648 -0.05087 0.06296 L -0.05434 0.07708 C -0.05382 0.08495 -0.05434 0.09305 -0.05261 0.10046 C -0.04931 0.11481 -0.04636 0.11342 -0.03872 0.11921 C -0.03559 0.12129 -0.03281 0.12384 -0.02986 0.12615 C -0.02813 0.12777 -0.02656 0.12986 -0.02465 0.13078 C -0.02188 0.13217 -0.01875 0.1324 -0.0158 0.1331 C -0.01406 0.13564 -0.01285 0.13865 -0.01059 0.14027 C -0.00781 0.14189 -0.00469 0.14166 -0.00174 0.14259 C 0.00052 0.14328 0.00295 0.14398 0.00521 0.1449 C 0.00885 0.14629 0.01233 0.14791 0.0158 0.14953 C 0.01753 0.15046 0.01927 0.15138 0.02101 0.15185 C 0.02396 0.15277 0.02691 0.153 0.02986 0.15416 C 0.03281 0.15555 0.03559 0.1574 0.03854 0.15902 C 0.04358 0.16134 0.04531 0.1618 0.05087 0.16365 C 0.05312 0.16527 0.05538 0.16689 0.05781 0.16828 C 0.06146 0.17037 0.06667 0.17175 0.07014 0.17291 C 0.07135 0.17453 0.07222 0.17638 0.07361 0.17754 C 0.08437 0.18726 0.07691 0.17731 0.08594 0.18703 C 0.08871 0.18981 0.09149 0.19467 0.09288 0.19861 C 0.09375 0.20092 0.0941 0.20347 0.09479 0.20578 C 0.09358 0.21342 0.09253 0.22129 0.09114 0.22916 C 0.0908 0.23148 0.09045 0.23402 0.08941 0.23611 C 0.08802 0.23888 0.08576 0.2405 0.0842 0.24305 C 0.08229 0.24606 0.0809 0.24953 0.07899 0.25254 C 0.07726 0.25509 0.07517 0.25694 0.07361 0.25949 C 0.07222 0.26157 0.0717 0.26458 0.07014 0.26643 C 0.06858 0.26851 0.06649 0.26944 0.06493 0.27129 C 0.05434 0.28333 0.06233 0.2787 0.0526 0.28287 C 0.04792 0.2868 0.04253 0.28935 0.03854 0.29467 C 0.0368 0.29699 0.03542 0.3 0.03333 0.30162 C 0.03125 0.30324 0.02864 0.30324 0.02621 0.30393 L 0.0158 0.31319 C 0.01406 0.31481 0.01233 0.31666 0.01042 0.31805 C -0.00035 0.32523 0.00573 0.3206 -0.00712 0.33194 L -0.01754 0.34143 L -0.02101 0.34606 C -0.02222 0.35069 -0.02517 0.35509 -0.02465 0.36018 C -0.02465 0.36018 -0.02292 0.378 -0.02101 0.38101 C -0.01979 0.38333 -0.01754 0.38402 -0.0158 0.38587 C -0.01129 0.39074 -0.0132 0.39166 -0.00712 0.39513 C -0.00365 0.39722 -2.77778E-6 0.39837 0.00347 0.39976 L 0.01406 0.40439 L 0.01927 0.40694 L 0.02448 0.40925 C 0.02569 0.41064 0.02708 0.41203 0.02795 0.41388 C 0.02934 0.41597 0.03055 0.41828 0.0316 0.42083 C 0.0368 0.43495 0.03333 0.46759 0.03333 0.47245 " pathEditMode="relative" ptsTypes="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3.33333E-6 -7.40741E-7 C -0.00278 0.00532 -0.00521 0.01157 -0.00834 0.0169 C -0.01233 0.02454 -0.0132 0.02269 -0.01806 0.02801 C -0.01927 0.02917 -0.02014 0.03102 -0.02136 0.03241 C -0.02552 0.03681 -0.03056 0.04028 -0.03438 0.04537 C -0.03802 0.05023 -0.03959 0.05324 -0.0441 0.05625 C -0.04566 0.05741 -0.0474 0.05764 -0.04914 0.05833 C -0.0507 0.06065 -0.05191 0.06343 -0.054 0.06505 C -0.0592 0.06945 -0.06563 0.07338 -0.07188 0.07593 C -0.07396 0.07685 -0.07622 0.07732 -0.07848 0.07801 C -0.08959 0.08241 -0.07535 0.07847 -0.09306 0.08264 C -0.10348 0.08171 -0.11372 0.08148 -0.12396 0.08009 C -0.12604 0.07986 -0.12813 0.0787 -0.13039 0.07801 C -0.1349 0.07732 -0.13924 0.07685 -0.14358 0.07593 C -0.15695 0.06991 -0.14983 0.07199 -0.16459 0.06945 C -0.17761 0.07014 -0.1908 0.06968 -0.20382 0.07176 C -0.20573 0.07176 -0.20677 0.07477 -0.20868 0.07593 C -0.21493 0.08009 -0.21337 0.0757 -0.22014 0.08264 C -0.2224 0.08495 -0.22448 0.08843 -0.22657 0.0912 C -0.22813 0.09329 -0.23021 0.09491 -0.23143 0.09769 C -0.23646 0.10764 -0.23368 0.10185 -0.23959 0.11505 C -0.24011 0.11875 -0.24045 0.12222 -0.24115 0.12616 C -0.24167 0.12894 -0.24271 0.13171 -0.24271 0.13472 C -0.24271 0.14792 -0.24202 0.16088 -0.24115 0.17384 C -0.24098 0.17755 -0.24063 0.18148 -0.23959 0.18495 C -0.23802 0.18958 -0.23525 0.19375 -0.23316 0.19792 C -0.23195 0.2 -0.23125 0.20255 -0.22969 0.20463 C -0.21563 0.22338 -0.23299 0.19931 -0.2217 0.21736 C -0.22014 0.21991 -0.21823 0.22176 -0.21684 0.22384 C -0.21511 0.22685 -0.21354 0.22986 -0.21181 0.23264 C -0.2092 0.23681 -0.20382 0.24352 -0.20382 0.24375 C -0.20313 0.24583 -0.20295 0.24838 -0.20226 0.25023 C -0.20087 0.25278 -0.19792 0.25394 -0.19723 0.25671 C -0.19532 0.26366 -0.19393 0.27847 -0.19393 0.2787 C -0.19427 0.28218 -0.19549 0.3044 -0.19879 0.30903 C -0.20035 0.31111 -0.20209 0.31366 -0.20382 0.31551 C -0.20521 0.31713 -0.20712 0.31806 -0.20868 0.31991 C -0.21059 0.32245 -0.21146 0.32616 -0.21337 0.3287 C -0.21545 0.33125 -0.21789 0.33264 -0.22014 0.33519 C -0.22778 0.34398 -0.22153 0.34005 -0.22969 0.34375 C -0.23143 0.34583 -0.23282 0.34861 -0.23473 0.35046 C -0.23664 0.35208 -0.23907 0.35301 -0.24115 0.35463 C -0.24289 0.35602 -0.24445 0.3581 -0.24601 0.35903 C -0.24757 0.35995 -0.24931 0.36042 -0.25104 0.36111 C -0.25903 0.36458 -0.25886 0.36366 -0.26893 0.36551 C -0.29306 0.3706 -0.26615 0.3669 -0.31459 0.37014 C -0.32795 0.37593 -0.30677 0.3669 -0.33403 0.37431 C -0.33733 0.37523 -0.34063 0.37708 -0.34375 0.3787 C -0.3507 0.38171 -0.34705 0.38056 -0.35504 0.38287 C -0.35695 0.38449 -0.35834 0.38611 -0.36007 0.3875 C -0.36216 0.38889 -0.36459 0.38958 -0.3665 0.3919 C -0.36962 0.39491 -0.37205 0.39884 -0.37483 0.40255 L -0.37795 0.40695 C -0.37917 0.41134 -0.38073 0.41551 -0.38125 0.42014 C -0.38316 0.43542 -0.38195 0.42894 -0.38438 0.43958 C -0.38386 0.44722 -0.38351 0.46482 -0.37969 0.47245 C -0.37743 0.47639 -0.37587 0.48148 -0.37309 0.48542 L -0.36337 0.49838 C -0.36164 0.5007 -0.35973 0.50255 -0.35851 0.50486 L -0.35191 0.51782 L -0.34549 0.53125 L -0.34375 0.5375 C -0.34427 0.54514 -0.34341 0.55278 -0.34549 0.55949 C -0.34688 0.56435 -0.35087 0.5669 -0.35348 0.57014 L -0.36493 0.58542 C -0.3665 0.58773 -0.36771 0.5912 -0.36979 0.59236 L -0.37969 0.59653 C -0.38229 0.60741 -0.38282 0.60857 -0.38438 0.61829 C -0.38507 0.62176 -0.38594 0.62546 -0.38611 0.62917 C -0.38646 0.63704 -0.38611 0.64514 -0.38611 0.65347 " pathEditMode="relative" rAng="0" ptsTypes="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имон" descr="C:\Users\admin\Pictures\а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rot="1098336" flipH="1">
            <a:off x="6104267" y="110628"/>
            <a:ext cx="1935180" cy="18747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бабочка" descr="https://avatanplus.com/files/resources/original/58456fb3cf8a9158cf3c56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40" y="741432"/>
            <a:ext cx="1851232" cy="187220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черепаха" descr="Ð§ÐµÑÐµÐ¿Ð°ÑÐ° PNG #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1755" y="173309"/>
            <a:ext cx="2036728" cy="188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гриб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69" y="1171021"/>
            <a:ext cx="2283955" cy="21587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улитк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61" y="1488694"/>
            <a:ext cx="1891331" cy="17384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корзина кр" descr="http://nachalo4ka.ru/wp-content/uploads/2014/08/korzina.png">
            <a:hlinkClick r:id="" action="ppaction://noaction">
              <a:snd r:embed="rId7" name="сова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3355" y="4355813"/>
            <a:ext cx="241176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корзина зе" descr="http://nachalo4ka.ru/wp-content/uploads/2014/08/korzina.png">
            <a:hlinkClick r:id="" action="ppaction://noaction">
              <a:snd r:embed="rId7" name="сова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01128" y="4327439"/>
            <a:ext cx="241176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орзина си" descr="http://nachalo4ka.ru/wp-content/uploads/2014/08/korzina.png">
            <a:hlinkClick r:id="" action="ppaction://noaction">
              <a:snd r:embed="rId7" name="сова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18901" y="4315846"/>
            <a:ext cx="241176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217316" y="3473190"/>
            <a:ext cx="755576" cy="61036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5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1.66667E-6 2.59259E-6 C 0.00053 0.00857 0.0007 0.01713 0.00174 0.0257 C 0.00191 0.02801 0.00296 0.03033 0.00348 0.03264 C 0.00417 0.03565 0.00469 0.03889 0.00521 0.0419 C 0.00591 0.04584 0.00608 0.04977 0.00695 0.05371 C 0.00851 0.06111 0.01077 0.07037 0.01389 0.07709 C 0.01546 0.08033 0.01754 0.08334 0.01928 0.08634 C 0.0198 0.08866 0.01997 0.09144 0.02101 0.09352 C 0.02275 0.09746 0.02709 0.10023 0.02969 0.10278 C 0.03507 0.1081 0.03959 0.11528 0.04549 0.11921 C 0.05539 0.1257 0.05018 0.12246 0.06129 0.12847 C 0.06945 0.13935 0.05903 0.12662 0.07188 0.13796 C 0.07327 0.13912 0.07379 0.14167 0.07535 0.14259 C 0.07865 0.14468 0.0823 0.1456 0.08594 0.14722 L 0.09115 0.14954 C 0.11285 0.14792 0.13507 0.15185 0.15608 0.14491 C 0.16702 0.14121 0.16077 0.14306 0.17535 0.14028 C 0.18646 0.14097 0.19757 0.14074 0.20869 0.14259 C 0.21233 0.14306 0.21928 0.14722 0.21928 0.14722 C 0.22032 0.14954 0.22188 0.15162 0.22275 0.15417 C 0.22431 0.1588 0.225 0.16366 0.22622 0.16829 C 0.22622 0.16829 0.22969 0.18241 0.22969 0.18241 C 0.23039 0.18634 0.23073 0.19028 0.23143 0.19398 C 0.23195 0.19653 0.23282 0.19861 0.23316 0.20116 C 0.23386 0.20417 0.23438 0.20718 0.23507 0.21042 C 0.23907 0.25371 0.23438 0.21459 0.23855 0.23611 C 0.23959 0.24144 0.23994 0.24954 0.24202 0.25486 C 0.24289 0.25741 0.24393 0.26019 0.24549 0.26181 C 0.24705 0.26343 0.24896 0.26343 0.25087 0.26412 C 0.25834 0.26343 0.26615 0.26343 0.27362 0.26181 L 0.28941 0.25486 L 0.30521 0.24792 C 0.30521 0.24792 0.31563 0.24306 0.31563 0.24306 C 0.31806 0.24167 0.32014 0.23935 0.32275 0.23843 C 0.32674 0.23704 0.33091 0.23704 0.33507 0.23611 C 0.33733 0.23565 0.33976 0.23449 0.34202 0.2338 C 0.35018 0.23449 0.35851 0.23496 0.3665 0.23611 C 0.36841 0.23634 0.37032 0.23727 0.37188 0.23843 C 0.3757 0.24167 0.38108 0.25556 0.3823 0.25718 C 0.39584 0.27523 0.38872 0.26759 0.40348 0.28056 C 0.40521 0.28218 0.4066 0.28426 0.40869 0.28519 C 0.41042 0.28611 0.41233 0.28658 0.41389 0.2875 C 0.42761 0.29676 0.41129 0.28866 0.42448 0.29468 C 0.43316 0.29375 0.44219 0.29421 0.45087 0.29236 C 0.4533 0.29167 0.45539 0.28889 0.45782 0.2875 C 0.45955 0.28658 0.46146 0.28634 0.46303 0.28519 C 0.46494 0.28403 0.46632 0.28171 0.46841 0.28056 C 0.47171 0.27847 0.47535 0.27755 0.47882 0.27593 L 0.48421 0.27361 C 0.48594 0.27269 0.4875 0.27153 0.48941 0.2713 L 0.49983 0.26898 C 0.53108 0.27014 0.5415 0.26528 0.56303 0.27361 C 0.56476 0.27431 0.56667 0.275 0.56841 0.27593 C 0.57066 0.27732 0.5731 0.27894 0.57535 0.28056 C 0.58525 0.30046 0.56893 0.26968 0.58941 0.29699 C 0.59445 0.30371 0.59254 0.30162 0.59983 0.30857 C 0.60157 0.31019 0.60365 0.31134 0.60521 0.31343 C 0.60955 0.31921 0.6132 0.32593 0.61754 0.33195 C 0.62032 0.33611 0.62257 0.34121 0.62622 0.34375 C 0.63125 0.34699 0.64098 0.35394 0.64549 0.35533 C 0.65 0.35695 0.65487 0.35671 0.65955 0.35787 C 0.66875 0.35972 0.66945 0.36065 0.67882 0.36482 L 0.69983 0.38357 C 0.70174 0.38496 0.70313 0.38727 0.70521 0.3882 C 0.70869 0.38982 0.71268 0.39005 0.71563 0.39283 C 0.72778 0.40347 0.72223 0.40046 0.73143 0.40463 C 0.73316 0.40695 0.73525 0.40903 0.73681 0.41158 C 0.73941 0.41597 0.74132 0.42107 0.74375 0.4257 L 0.74896 0.43496 C 0.74966 0.44421 0.75087 0.45371 0.75087 0.46296 C 0.75087 0.47084 0.75 0.47871 0.74896 0.48634 C 0.74879 0.48889 0.74775 0.49097 0.74723 0.49352 C 0.74653 0.49653 0.74619 0.49977 0.74549 0.50278 C 0.74497 0.50509 0.74428 0.50741 0.74375 0.50972 C 0.74306 0.51366 0.74393 0.51852 0.74202 0.52153 C 0.73785 0.52755 0.72726 0.53334 0.72101 0.53796 C 0.70035 0.55278 0.71181 0.54653 0.69462 0.55417 C 0.68889 0.55695 0.69115 0.55648 0.68768 0.55648 " pathEditMode="relative" ptsTypes="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2.96296E-6 L 0.00833 0.00023 C 0.00382 0.0051 -0.00035 0.01065 -0.00539 0.01574 C -0.00695 0.01736 -0.00938 0.01806 -0.01112 0.01991 C -0.02396 0.0331 -0.00539 0.01898 -0.02084 0.02963 C -0.02726 0.03959 -0.02309 0.03403 -0.03438 0.0456 C -0.03629 0.04769 -0.03803 0.05 -0.04028 0.05162 C -0.04289 0.05348 -0.04549 0.05556 -0.04809 0.05764 C -0.05 0.05903 -0.05209 0.05996 -0.05382 0.06158 C -0.05539 0.06273 -0.0566 0.06412 -0.05782 0.06551 C -0.05851 0.0676 -0.05868 0.06968 -0.0599 0.07153 C -0.06059 0.07292 -0.0625 0.07408 -0.06372 0.0757 C -0.06511 0.07732 -0.06615 0.07963 -0.06754 0.08148 C -0.07171 0.10348 -0.06632 0.08056 -0.07327 0.09954 C -0.07431 0.10209 -0.07466 0.10486 -0.07518 0.10741 C -0.07587 0.10926 -0.07657 0.11135 -0.07709 0.11343 C -0.07657 0.11991 -0.07796 0.12732 -0.07518 0.13334 C -0.07084 0.14375 -0.06563 0.14468 -0.05782 0.14723 C -0.04844 0.15348 -0.05434 0.15047 -0.04028 0.15533 C -0.03837 0.15579 -0.03664 0.15648 -0.03438 0.15718 C -0.02535 0.15949 -0.01806 0.16158 -0.00921 0.1632 C -0.00469 0.16389 -0.00018 0.16459 0.00451 0.16505 C 0.00642 0.16598 0.00833 0.16667 0.01024 0.16713 C 0.01909 0.16898 0.03107 0.17014 0.03941 0.1713 C 0.0434 0.17246 0.04809 0.17223 0.05104 0.17523 C 0.05468 0.17894 0.05642 0.1801 0.05885 0.18496 C 0.06024 0.18797 0.06215 0.19653 0.06284 0.19908 C 0.06215 0.21505 0.0625 0.23102 0.06076 0.24699 C 0.06041 0.24977 0.05781 0.25209 0.05694 0.25486 C 0.0559 0.2581 0.05572 0.26806 0.05312 0.27269 C 0.05225 0.27431 0.05052 0.27523 0.04913 0.27662 C 0.04618 0.28843 0.04809 0.28195 0.0434 0.29653 C 0.0427 0.29838 0.04253 0.3007 0.04132 0.30278 L 0.0375 0.30834 C 0.03767 0.31598 0.03177 0.34653 0.0434 0.35857 C 0.04513 0.35996 0.04739 0.36088 0.04913 0.3625 C 0.05069 0.36366 0.05138 0.36551 0.05312 0.36644 C 0.06232 0.37014 0.07239 0.3706 0.08229 0.37223 C 0.08541 0.37292 0.08871 0.37361 0.09201 0.37431 C 0.09965 0.3757 0.10763 0.37685 0.11527 0.37848 C 0.12899 0.38102 0.12187 0.37917 0.13663 0.38426 L 0.14253 0.38635 L 0.14843 0.3882 C 0.15034 0.39028 0.15208 0.39236 0.15416 0.39422 C 0.1559 0.3956 0.15868 0.3963 0.15989 0.39838 C 0.16128 0.39977 0.16111 0.40232 0.16197 0.40417 C 0.16302 0.40625 0.16458 0.4081 0.16597 0.41019 C 0.16736 0.4169 0.16788 0.42153 0.16979 0.42801 C 0.17031 0.4301 0.17118 0.43195 0.1717 0.43426 C 0.17118 0.45185 0.17048 0.46991 0.16979 0.48773 C 0.16822 0.52014 0.16597 0.52616 0.16979 0.55949 C 0.171 0.56898 0.17447 0.5713 0.17743 0.5794 C 0.17899 0.58334 0.17916 0.58797 0.18159 0.59121 C 0.18263 0.59352 0.18437 0.59514 0.18541 0.59746 C 0.18697 0.60116 0.18697 0.60579 0.18923 0.60949 C 0.19531 0.61875 0.19236 0.6132 0.19687 0.62709 C 0.19774 0.6294 0.19913 0.63102 0.19913 0.63334 L 0.19913 0.64121 " pathEditMode="relative" rAng="0" ptsTypes="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4.72222E-6 7.40741E-7 C -0.00521 0.00278 -0.01059 0.00532 -0.01546 0.0088 C -0.01702 0.00995 -0.01771 0.01204 -0.01928 0.01319 C -0.02101 0.01458 -0.02327 0.01435 -0.025 0.01551 C -0.02709 0.0169 -0.02882 0.01852 -0.03091 0.01991 C -0.03994 0.03611 -0.03525 0.02986 -0.04428 0.04028 C -0.04497 0.04375 -0.04792 0.05787 -0.04792 0.06042 C -0.04792 0.06968 -0.04705 0.07847 -0.04619 0.08773 C -0.04584 0.09051 -0.04549 0.09398 -0.04428 0.09653 C -0.04237 0.10069 -0.03351 0.10787 -0.03091 0.11018 C -0.029 0.1118 -0.02726 0.11366 -0.025 0.11458 C -0.01997 0.11667 -0.00955 0.11921 -0.00955 0.11944 C -0.0007 0.11852 0.00833 0.11805 0.01718 0.1169 C 0.02812 0.11551 0.02222 0.11412 0.03263 0.11018 C 0.03576 0.1088 0.03906 0.10856 0.04236 0.10787 C 0.04479 0.10741 0.04756 0.10648 0.05 0.10555 C 0.06024 0.10648 0.07048 0.10671 0.08072 0.10787 C 0.08263 0.1081 0.08524 0.10833 0.08645 0.11018 C 0.08802 0.1118 0.0875 0.11481 0.08836 0.1169 C 0.08941 0.11875 0.09114 0.11968 0.09236 0.1213 C 0.09305 0.1243 0.09496 0.1338 0.09618 0.13727 C 0.09722 0.13958 0.09861 0.14167 0.1 0.14375 C 0.09947 0.15972 0.0993 0.17546 0.09809 0.1912 C 0.09791 0.19352 0.09618 0.1956 0.09618 0.19792 C 0.09618 0.20116 0.09322 0.23032 0.10191 0.23866 C 0.10347 0.23981 0.10572 0.23981 0.10763 0.24074 C 0.10972 0.24305 0.11111 0.24583 0.11354 0.24745 C 0.11579 0.24907 0.11875 0.24884 0.12118 0.24977 C 0.12517 0.25116 0.12899 0.25278 0.13281 0.25417 C 0.13472 0.25509 0.13663 0.25602 0.13854 0.25648 L 0.14618 0.2588 C 0.16041 0.25787 0.17447 0.25648 0.18854 0.25648 C 0.19878 0.25648 0.20902 0.25694 0.21927 0.2588 C 0.22222 0.25926 0.22968 0.26829 0.23072 0.26991 C 0.23368 0.2743 0.23593 0.27893 0.23854 0.28356 C 0.23993 0.28588 0.24166 0.2875 0.24236 0.29028 C 0.24479 0.29907 0.24288 0.29537 0.24809 0.30162 C 0.25104 0.31528 0.24913 0.30764 0.25399 0.32407 L 0.2559 0.33079 L 0.25781 0.3375 C 0.25833 0.35787 0.25868 0.37801 0.25972 0.39838 C 0.25989 0.40278 0.26111 0.40718 0.26163 0.41204 C 0.2625 0.42153 0.26232 0.43148 0.26354 0.4412 C 0.26423 0.44583 0.2651 0.45069 0.26753 0.45486 C 0.27066 0.46042 0.27204 0.46134 0.27326 0.46805 C 0.27343 0.46968 0.27326 0.4713 0.27326 0.47292 " pathEditMode="relative" rAng="0" ptsTypes="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7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5.55556E-7 3.7037E-7 C -0.00538 0.00139 -0.01059 0.00278 -0.0158 0.00463 C -0.01944 0.00578 -0.02274 0.0081 -0.02639 0.00926 C -0.04826 0.01666 -0.021 0.00717 -0.03871 0.01389 C -0.04132 0.01481 -0.04809 0.01666 -0.05104 0.01852 C -0.05816 0.02338 -0.05434 0.02222 -0.05972 0.02801 C -0.06145 0.02963 -0.06319 0.03102 -0.06493 0.03264 C -0.06614 0.03495 -0.06718 0.0375 -0.06857 0.03958 C -0.07014 0.04213 -0.07257 0.04375 -0.07378 0.04676 C -0.075 0.04953 -0.07465 0.05301 -0.07552 0.05602 C -0.07639 0.05926 -0.07795 0.06227 -0.07899 0.06528 C -0.0802 0.07153 -0.08298 0.07778 -0.08246 0.08403 C -0.08246 0.0868 -0.08211 0.11435 -0.07899 0.12384 C -0.07656 0.13171 -0.07552 0.12986 -0.07205 0.13565 C -0.06788 0.14236 -0.06909 0.14398 -0.06319 0.14953 C -0.06111 0.15162 -0.0585 0.15278 -0.05625 0.1544 C -0.05451 0.1574 -0.0533 0.16111 -0.05104 0.16365 C -0.04948 0.16528 -0.04705 0.16435 -0.04566 0.16597 C -0.0434 0.16852 -0.04253 0.17268 -0.04045 0.17546 C -0.03576 0.18171 -0.0335 0.18078 -0.02986 0.18703 C -0.02639 0.19328 -0.0217 0.20278 -0.01944 0.21041 C -0.01805 0.21504 -0.0158 0.22453 -0.0158 0.22453 C -0.01649 0.24004 -0.01614 0.25578 -0.0177 0.27129 C -0.01788 0.27407 -0.02014 0.27569 -0.02118 0.27824 C -0.02569 0.29051 -0.01961 0.28078 -0.02639 0.29004 C -0.03055 0.30671 -0.02465 0.2875 -0.0335 0.30162 C -0.03507 0.3044 -0.03524 0.30833 -0.03698 0.31111 C -0.03871 0.31389 -0.04739 0.31921 -0.04913 0.32037 C -0.05034 0.32268 -0.05121 0.32546 -0.05277 0.32731 C -0.05607 0.33194 -0.05902 0.33264 -0.06319 0.33449 C -0.06909 0.33958 -0.07621 0.34629 -0.08246 0.34838 C -0.08489 0.3493 -0.08732 0.34977 -0.08958 0.35092 C -0.09201 0.35208 -0.09409 0.3544 -0.09652 0.35555 C -0.09948 0.35671 -0.10243 0.35694 -0.10538 0.35787 C -0.12031 0.36227 -0.1033 0.35856 -0.12465 0.3625 C -0.13402 0.36666 -0.12604 0.36342 -0.13871 0.36713 C -0.14097 0.36782 -0.1434 0.36852 -0.14566 0.36944 C -0.1493 0.37106 -0.1526 0.37338 -0.15625 0.3743 C -0.16909 0.37708 -0.16336 0.37546 -0.17378 0.37893 C -0.17552 0.38055 -0.17725 0.38217 -0.17899 0.38356 C -0.18368 0.3868 -0.19305 0.39282 -0.19305 0.39282 C -0.19427 0.39537 -0.19514 0.39791 -0.19652 0.4 C -0.19809 0.40185 -0.20052 0.40254 -0.20191 0.40463 C -0.20277 0.40625 -0.2052 0.42014 -0.20538 0.42106 C -0.20625 0.4243 -0.20764 0.42731 -0.20885 0.43032 C -0.20868 0.43426 -0.20798 0.45717 -0.20538 0.46551 C -0.20312 0.47222 -0.19618 0.47986 -0.19305 0.48426 C -0.18663 0.49282 -0.19097 0.48773 -0.17899 0.49815 L -0.16857 0.50764 L -0.15972 0.51921 C -0.1585 0.52384 -0.1559 0.52847 -0.15625 0.53333 C -0.15677 0.54028 -0.15625 0.54768 -0.15798 0.5544 C -0.15937 0.55972 -0.16267 0.56365 -0.16493 0.56828 C -0.16614 0.57083 -0.16701 0.57338 -0.16857 0.57546 C -0.17205 0.58009 -0.17916 0.59074 -0.18437 0.59421 C -0.18767 0.59629 -0.19479 0.59884 -0.19479 0.59884 C -0.19826 0.60185 -0.20243 0.60416 -0.20538 0.6081 C -0.20659 0.60972 -0.20746 0.6118 -0.20885 0.61296 C -0.21041 0.61412 -0.2125 0.61412 -0.21406 0.61528 C -0.21597 0.61643 -0.21753 0.61875 -0.21944 0.6199 C -0.22274 0.62176 -0.22986 0.62453 -0.22986 0.62453 C -0.23889 0.63634 -0.22725 0.62245 -0.23871 0.63148 C -0.2401 0.63264 -0.24097 0.63495 -0.24218 0.63634 C -0.24392 0.63796 -0.24566 0.63935 -0.24739 0.64097 C -0.24861 0.64328 -0.25 0.64537 -0.25104 0.64791 C -0.25451 0.65764 -0.25277 0.66759 -0.25277 0.67847 " pathEditMode="relative" ptsTypes="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55112E-17 L 2.22222E-6 0.00023 C -0.0007 0.02269 -0.00104 0.04537 -0.00191 0.06806 C -0.00191 0.06991 -0.00278 0.10069 -0.00677 0.10648 L -0.01493 0.11782 C -0.01684 0.12014 -0.01806 0.12292 -0.02014 0.12454 C -0.0217 0.12616 -0.02344 0.12755 -0.025 0.1294 C -0.02604 0.13056 -0.02691 0.13264 -0.0283 0.1338 C -0.02969 0.13495 -0.03177 0.13519 -0.03334 0.13611 C -0.03542 0.1375 -0.0375 0.13912 -0.03993 0.14051 C -0.04271 0.14213 -0.04549 0.14375 -0.04827 0.14514 C -0.05868 0.14444 -0.0691 0.14398 -0.07952 0.14282 C -0.08125 0.14259 -0.09219 0.13935 -0.09445 0.13843 C -0.0974 0.13704 -0.1 0.13519 -0.10278 0.1338 C -0.10938 0.13032 -0.10695 0.13264 -0.11441 0.12685 C -0.11858 0.12361 -0.13229 0.10903 -0.13247 0.1088 L -0.14236 0.09514 L -0.1507 0.0838 C -0.15243 0.08148 -0.15382 0.07894 -0.15556 0.07708 C -0.15799 0.07477 -0.16007 0.07245 -0.1625 0.07014 C -0.16406 0.06875 -0.1658 0.06736 -0.16719 0.06574 C -0.1691 0.06343 -0.17014 0.06065 -0.17222 0.0588 C -0.17361 0.05741 -0.1757 0.05764 -0.17726 0.05648 C -0.19705 0.04306 -0.16198 0.06319 -0.19045 0.04745 C -0.1915 0.04606 -0.19236 0.04398 -0.19375 0.04306 C -0.19688 0.04074 -0.20052 0.03981 -0.20365 0.03843 C -0.20521 0.03773 -0.20712 0.03727 -0.20868 0.03611 C -0.21997 0.02824 -0.21042 0.0338 -0.22518 0.0294 C -0.23368 0.02662 -0.22674 0.02662 -0.23663 0.02477 C -0.24219 0.02361 -0.24792 0.02315 -0.2533 0.02269 C -0.26979 0.02315 -0.28646 0.02292 -0.30295 0.02477 C -0.3059 0.025 -0.30834 0.02801 -0.31111 0.0294 C -0.31597 0.03171 -0.31754 0.03194 -0.32275 0.0338 C -0.32604 0.03704 -0.32986 0.03889 -0.33264 0.04306 C -0.33733 0.04931 -0.3349 0.0463 -0.34097 0.05208 C -0.3415 0.05417 -0.34184 0.05671 -0.34254 0.0588 C -0.34462 0.06343 -0.34809 0.06736 -0.34913 0.07245 C -0.35781 0.10764 -0.34809 0.0713 -0.3559 0.09282 C -0.35834 0.09977 -0.35729 0.10324 -0.3592 0.11111 C -0.3599 0.11435 -0.36146 0.11713 -0.3625 0.12014 C -0.36354 0.12801 -0.36424 0.1331 -0.36563 0.14051 C -0.36615 0.14282 -0.36702 0.14514 -0.36754 0.14722 C -0.37014 0.16181 -0.36667 0.15556 -0.3724 0.16319 C -0.37656 0.18565 -0.37118 0.1625 -0.37726 0.17708 C -0.3783 0.17894 -0.3783 0.18171 -0.379 0.1838 C -0.37986 0.18611 -0.38125 0.18819 -0.38247 0.19051 C -0.38281 0.19282 -0.38299 0.19514 -0.38403 0.19745 C -0.3875 0.20579 -0.39427 0.21389 -0.39896 0.22014 C -0.40452 0.22801 -0.4033 0.22685 -0.41042 0.23356 C -0.41372 0.23681 -0.4165 0.24144 -0.42031 0.24282 C -0.44531 0.25139 -0.40764 0.23773 -0.43368 0.24954 C -0.43629 0.25093 -0.43906 0.25116 -0.44184 0.25185 C -0.45295 0.25093 -0.46667 0.25162 -0.4783 0.24745 C -0.4783 0.24769 -0.49063 0.24167 -0.49306 0.24051 C -0.49497 0.23981 -0.4967 0.23981 -0.49809 0.23843 C -0.50538 0.23171 -0.50122 0.23426 -0.51146 0.23148 C -0.5191 0.22431 -0.51389 0.22801 -0.52448 0.22454 C -0.54531 0.21806 -0.53021 0.22153 -0.54948 0.21782 C -0.56372 0.21875 -0.59879 0.21921 -0.62049 0.22454 C -0.62604 0.22593 -0.63195 0.22917 -0.63715 0.23148 L -0.65191 0.23843 C -0.65365 0.23912 -0.65521 0.23981 -0.65695 0.24051 L -0.66354 0.24282 C -0.66684 0.24583 -0.67066 0.24792 -0.67344 0.25185 C -0.68577 0.26875 -0.67066 0.24745 -0.68334 0.26782 C -0.6849 0.27037 -0.68681 0.27199 -0.68837 0.27454 C -0.69202 0.28032 -0.69705 0.29144 -0.69983 0.29722 L -0.7066 0.31088 C -0.71181 0.32176 -0.7092 0.31528 -0.7132 0.33148 L -0.71476 0.33819 L -0.71632 0.34514 C -0.71597 0.34954 -0.71563 0.35417 -0.71476 0.35856 C -0.71476 0.3588 -0.71059 0.37569 -0.7099 0.37917 L -0.7066 0.39282 C -0.70608 0.39491 -0.7059 0.39745 -0.70486 0.39954 L -0.70174 0.40625 C -0.70052 0.41088 -0.69913 0.41528 -0.69827 0.41991 C -0.69636 0.43148 -0.6974 0.42593 -0.69497 0.43588 C -0.69288 0.45995 -0.6934 0.44792 -0.6934 0.47222 " pathEditMode="relative" rAng="0" ptsTypes="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6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фон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оробка" descr="https://i1.wp.com/novoston.com/sites/default/files/styles/large/public/images/podarok2.pn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276872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еж" descr="https://img-fotki.yandex.ru/get/2714/66124276.36/0_67fec_ca852be7_XXX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29523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Ж"/>
          <p:cNvSpPr/>
          <p:nvPr/>
        </p:nvSpPr>
        <p:spPr>
          <a:xfrm flipH="1">
            <a:off x="6516216" y="2420888"/>
            <a:ext cx="1872208" cy="16561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Ж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004048" y="3284984"/>
            <a:ext cx="1482464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100392" y="6021288"/>
            <a:ext cx="864096" cy="6926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>
    <p:sndAc>
      <p:stSnd>
        <p:snd r:embed="rId2" name="верно!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фон" descr="https://ds05.infourok.ru/uploads/ex/0aec/000ba3ab-a86def08/hello_html_m7507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" name="еж" descr="https://img-fotki.yandex.ru/get/2714/66124276.36/0_67fec_ca852be7_XXX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968643"/>
            <a:ext cx="2252089" cy="165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медведь" descr="http://prikolnye-kartinki.ru/img/picture/Jan/02/9e75788423d36c4a7fa8aebaf41d5fc9/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39" y="1700808"/>
            <a:ext cx="3111335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трелка вверх 20"/>
          <p:cNvSpPr/>
          <p:nvPr/>
        </p:nvSpPr>
        <p:spPr>
          <a:xfrm rot="1054246">
            <a:off x="1426138" y="4317163"/>
            <a:ext cx="395536" cy="978408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06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?"/>
          <p:cNvSpPr txBox="1">
            <a:spLocks noChangeArrowheads="1"/>
          </p:cNvSpPr>
          <p:nvPr/>
        </p:nvSpPr>
        <p:spPr bwMode="auto">
          <a:xfrm>
            <a:off x="1413458" y="2643887"/>
            <a:ext cx="1023454" cy="160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sz="9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9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2852936"/>
            <a:ext cx="1083195" cy="1795343"/>
          </a:xfrm>
          <a:prstGeom prst="rect">
            <a:avLst/>
          </a:prstGeom>
        </p:spPr>
      </p:pic>
      <p:pic>
        <p:nvPicPr>
          <p:cNvPr id="12" name="Рисунок радуги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4144"/>
            <a:ext cx="5308033" cy="303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0552" y="3068960"/>
            <a:ext cx="1043609" cy="1886087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адка"/>
          <p:cNvSpPr/>
          <p:nvPr/>
        </p:nvSpPr>
        <p:spPr>
          <a:xfrm>
            <a:off x="251520" y="1052738"/>
            <a:ext cx="3528392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Только дождик удалился,</a:t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В небе мостик появился,</a:t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Ярко выгнулся дугой,</a:t>
            </a:r>
            <a:b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</a:br>
            <a:r>
              <a:rPr lang="ru-RU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Будто пояс золотой.</a:t>
            </a:r>
          </a:p>
        </p:txBody>
      </p:sp>
      <p:sp>
        <p:nvSpPr>
          <p:cNvPr id="16" name="радуга словами"/>
          <p:cNvSpPr/>
          <p:nvPr/>
        </p:nvSpPr>
        <p:spPr>
          <a:xfrm>
            <a:off x="4716016" y="3367158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60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6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адуга</a:t>
            </a:r>
            <a:endParaRPr lang="ru-RU" sz="60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36096" y="4653136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99992" y="4653136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716016" y="4824447"/>
            <a:ext cx="5760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72200" y="4653136"/>
            <a:ext cx="914400" cy="9144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956376" y="6165304"/>
            <a:ext cx="864096" cy="5040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378</Words>
  <Application>Microsoft Office PowerPoint</Application>
  <PresentationFormat>Экран (4:3)</PresentationFormat>
  <Paragraphs>149</Paragraphs>
  <Slides>37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Georgia</vt:lpstr>
      <vt:lpstr>Times New Roman</vt:lpstr>
      <vt:lpstr>Тема Office</vt:lpstr>
      <vt:lpstr>Квест-игра  в подготовительной группе   «В поисках потерянных букв»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Разгадайте ребус</vt:lpstr>
      <vt:lpstr>Ещё ребус</vt:lpstr>
      <vt:lpstr>Презентация PowerPoint</vt:lpstr>
      <vt:lpstr>Презентация PowerPoint</vt:lpstr>
      <vt:lpstr>Чем отличаются: </vt:lpstr>
      <vt:lpstr>Презентация PowerPoint</vt:lpstr>
      <vt:lpstr>Презентация PowerPoint</vt:lpstr>
      <vt:lpstr>Починим буквы</vt:lpstr>
      <vt:lpstr>Новое слово по последним буквам</vt:lpstr>
      <vt:lpstr>Новое слово по последним буквам</vt:lpstr>
      <vt:lpstr>Презентация PowerPoint</vt:lpstr>
      <vt:lpstr>Презентация PowerPoint</vt:lpstr>
      <vt:lpstr>Расставьте слова по местам:</vt:lpstr>
      <vt:lpstr>Презентация PowerPoint</vt:lpstr>
      <vt:lpstr>Презентация PowerPoint</vt:lpstr>
      <vt:lpstr>Презентация PowerPoint</vt:lpstr>
      <vt:lpstr>Презентация PowerPoint</vt:lpstr>
      <vt:lpstr>Волшебное слово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Квест-игра  «В поисках потерянных букв»</dc:title>
  <dc:creator>Admin</dc:creator>
  <cp:lastModifiedBy>sad47 g2</cp:lastModifiedBy>
  <cp:revision>147</cp:revision>
  <dcterms:modified xsi:type="dcterms:W3CDTF">2022-05-30T04:22:30Z</dcterms:modified>
</cp:coreProperties>
</file>