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6" r:id="rId16"/>
    <p:sldId id="272" r:id="rId17"/>
    <p:sldId id="275" r:id="rId18"/>
    <p:sldId id="273" r:id="rId19"/>
    <p:sldId id="274" r:id="rId20"/>
    <p:sldId id="264" r:id="rId21"/>
    <p:sldId id="265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BE6-B8AE-48D7-A6C7-CE114A352195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E329-5793-453F-A81F-D64D907A7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BE6-B8AE-48D7-A6C7-CE114A352195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E329-5793-453F-A81F-D64D907A7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BE6-B8AE-48D7-A6C7-CE114A352195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E329-5793-453F-A81F-D64D907A7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BE6-B8AE-48D7-A6C7-CE114A352195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E329-5793-453F-A81F-D64D907A7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BE6-B8AE-48D7-A6C7-CE114A352195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E329-5793-453F-A81F-D64D907A7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BE6-B8AE-48D7-A6C7-CE114A352195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E329-5793-453F-A81F-D64D907A7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BE6-B8AE-48D7-A6C7-CE114A352195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E329-5793-453F-A81F-D64D907A7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BE6-B8AE-48D7-A6C7-CE114A352195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E329-5793-453F-A81F-D64D907A7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BE6-B8AE-48D7-A6C7-CE114A352195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E329-5793-453F-A81F-D64D907A7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BE6-B8AE-48D7-A6C7-CE114A352195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E329-5793-453F-A81F-D64D907A7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BE6-B8AE-48D7-A6C7-CE114A352195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E329-5793-453F-A81F-D64D907A7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4EBE6-B8AE-48D7-A6C7-CE114A352195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E329-5793-453F-A81F-D64D907A7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43852" cy="321470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Познавательно –творческий проект  </a:t>
            </a:r>
            <a:r>
              <a:rPr lang="ru-RU" b="1" dirty="0" smtClean="0"/>
              <a:t>старшая  </a:t>
            </a:r>
            <a:r>
              <a:rPr lang="ru-RU" b="1" dirty="0" smtClean="0"/>
              <a:t>группа МБДОУ </a:t>
            </a:r>
            <a:r>
              <a:rPr lang="ru-RU" b="1" dirty="0" err="1" smtClean="0"/>
              <a:t>д</a:t>
            </a:r>
            <a:r>
              <a:rPr lang="ru-RU" b="1" dirty="0" smtClean="0"/>
              <a:t>/с №10 г.Грязи  </a:t>
            </a:r>
            <a:r>
              <a:rPr lang="ru-RU" b="1" dirty="0"/>
              <a:t>"Русские матрёшки"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Выполнила 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Воспитатель </a:t>
            </a:r>
            <a:r>
              <a:rPr lang="ru-RU" b="1" dirty="0" err="1" smtClean="0">
                <a:solidFill>
                  <a:schemeClr val="tx1"/>
                </a:solidFill>
              </a:rPr>
              <a:t>Баранкова</a:t>
            </a:r>
            <a:r>
              <a:rPr lang="ru-RU" b="1" dirty="0" smtClean="0">
                <a:solidFill>
                  <a:schemeClr val="tx1"/>
                </a:solidFill>
              </a:rPr>
              <a:t> Е.М</a:t>
            </a:r>
            <a:r>
              <a:rPr lang="ru-RU" b="1" smtClean="0">
                <a:solidFill>
                  <a:schemeClr val="tx1"/>
                </a:solidFill>
              </a:rPr>
              <a:t>.             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матрешка\фото\20220314_08232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229600" cy="3792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b="1" dirty="0" smtClean="0"/>
              <a:t>Настольные игры «Найди заплатку», «Найди одинаковых матрешек», «Соедини по цвету» «Раскрась матрешку».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3074" name="Picture 2" descr="D:\работа\матрешка\фото\20220315_155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6258"/>
            <a:ext cx="8229600" cy="3793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\матрешка\фото\20220315_15590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8229600" cy="3792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\матрешка\фото\20220315_16063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229600" cy="379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Художественное творчество. Рисование  «Украсим сарафаны матрёшкам»</a:t>
            </a:r>
            <a:endParaRPr lang="ru-RU" sz="2000" b="1" dirty="0"/>
          </a:p>
        </p:txBody>
      </p:sp>
      <p:pic>
        <p:nvPicPr>
          <p:cNvPr id="6146" name="Picture 2" descr="D:\работа\матрешка\фото\20220316_092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6258"/>
            <a:ext cx="8229600" cy="3793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абота\матрешка\фото\20220316_09410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8229600" cy="3792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Художественное </a:t>
            </a:r>
            <a:r>
              <a:rPr lang="ru-RU" sz="2000" b="1" dirty="0" smtClean="0"/>
              <a:t>творчество.  Аппликация «Русская матрешка</a:t>
            </a:r>
            <a:r>
              <a:rPr lang="ru-RU" sz="2000" dirty="0" smtClean="0"/>
              <a:t>». </a:t>
            </a:r>
            <a:endParaRPr lang="ru-RU" sz="2000" dirty="0"/>
          </a:p>
        </p:txBody>
      </p:sp>
      <p:pic>
        <p:nvPicPr>
          <p:cNvPr id="7170" name="Picture 2" descr="D:\работа\матрешка\фото\20220317_094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60000">
            <a:off x="2131809" y="1463375"/>
            <a:ext cx="4932212" cy="4573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абота\матрешка\фото\20220317_10122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142984"/>
            <a:ext cx="450215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Лепка «Наша матрешка».</a:t>
            </a:r>
            <a:endParaRPr lang="ru-RU" sz="2000" b="1" dirty="0"/>
          </a:p>
        </p:txBody>
      </p:sp>
      <p:pic>
        <p:nvPicPr>
          <p:cNvPr id="8194" name="Picture 2" descr="D:\работа\матрешка\фото\20220318_092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6258"/>
            <a:ext cx="8229600" cy="3793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абота\матрешка\фото\20220318_09484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8229600" cy="3792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Тема</a:t>
            </a:r>
            <a:r>
              <a:rPr lang="ru-RU" dirty="0"/>
              <a:t>: Воспитание интереса к истории России, народному творчеству на примере русской национальной игрушки.</a:t>
            </a:r>
          </a:p>
          <a:p>
            <a:r>
              <a:rPr lang="ru-RU" b="1" dirty="0"/>
              <a:t> Пояснительная записка.</a:t>
            </a:r>
            <a:endParaRPr lang="ru-RU" dirty="0"/>
          </a:p>
          <a:p>
            <a:r>
              <a:rPr lang="ru-RU" dirty="0"/>
              <a:t>Игрушка – это часть культуры народа. Она возникла давно вместе с человеческим обществом. Люди всегда заботились о  красоте и занимательности игрушек, предназначенных для игры ребенка. Поэтому, мастера-игрушечники вкладывают в образ игрушки всю свою фантазию, выдумку и изобретательность. Интерес к игрушке у детей дошкольного возраста устойчивый.</a:t>
            </a:r>
          </a:p>
          <a:p>
            <a:r>
              <a:rPr lang="ru-RU" dirty="0"/>
              <a:t>Народная игрушка имеет огромное значение в воспитании всесторонне развитого человека. Народная игрушка самобытна, интересна. История народной игрушки начинается в глубокой древности. Она связана с творчеством народа, с народным искусством, с фольклором. Игрушка - одна из самых древнейших форм творчества, на протяжении веков она изменялась вместе со всей народной культурой, впитывая в себя ее национальные особенности и своеобразие.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571480"/>
            <a:ext cx="8501090" cy="469742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Заключительный этап:</a:t>
            </a:r>
            <a:endParaRPr lang="ru-RU" dirty="0"/>
          </a:p>
          <a:p>
            <a:r>
              <a:rPr lang="ru-RU" dirty="0"/>
              <a:t> Презентация проекта:</a:t>
            </a:r>
          </a:p>
          <a:p>
            <a:r>
              <a:rPr lang="ru-RU" dirty="0" smtClean="0"/>
              <a:t>Выставка  « Вот такие Матрёшки»</a:t>
            </a:r>
          </a:p>
          <a:p>
            <a:endParaRPr lang="ru-RU" dirty="0"/>
          </a:p>
          <a:p>
            <a:r>
              <a:rPr lang="ru-RU" b="1" dirty="0"/>
              <a:t>Вывод:       </a:t>
            </a:r>
            <a:endParaRPr lang="ru-RU" dirty="0"/>
          </a:p>
          <a:p>
            <a:r>
              <a:rPr lang="ru-RU" dirty="0"/>
              <a:t>Итак, в ходе проекта мы узнали, что матрешка появилась давно. В этой игрушке отразились народные представления о семье, мире, добре, </a:t>
            </a:r>
            <a:r>
              <a:rPr lang="ru-RU" dirty="0" err="1"/>
              <a:t>красоте.Мы</a:t>
            </a:r>
            <a:r>
              <a:rPr lang="ru-RU" dirty="0"/>
              <a:t> узнали, что в разных местах нашей большой страны игрушки делали по-своему. Поэтому и росписи матрешек были все разные. А мы в группе нарисовали своих матрешек. Также поиграли с матрешкой, прочитали стихи про матрешек, спели песни, </a:t>
            </a:r>
            <a:r>
              <a:rPr lang="ru-RU" dirty="0" err="1"/>
              <a:t>потанцевали.Но</a:t>
            </a:r>
            <a:r>
              <a:rPr lang="ru-RU" dirty="0"/>
              <a:t> главное мы поняли, что русская матрешка является символом России, символом  народного искусства,  и очень нравится людям, потому что она несет в себе любовь и дружбу.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Выставка  « Вот такие Матрёшки»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2290" name="Picture 2" descr="D:\работа\матрешка\фото\20220314_082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319" y="1600200"/>
            <a:ext cx="754736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работа\матрешка\фото\20220314_08151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61365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Тип проекта</a:t>
            </a:r>
            <a:r>
              <a:rPr lang="ru-RU" dirty="0"/>
              <a:t>: познавательно - творческий.</a:t>
            </a:r>
          </a:p>
          <a:p>
            <a:r>
              <a:rPr lang="ru-RU" b="1" dirty="0"/>
              <a:t>Вид проекта</a:t>
            </a:r>
            <a:r>
              <a:rPr lang="ru-RU" dirty="0"/>
              <a:t>: групповой.</a:t>
            </a:r>
          </a:p>
          <a:p>
            <a:r>
              <a:rPr lang="ru-RU" b="1" dirty="0"/>
              <a:t>Продолжительность</a:t>
            </a:r>
            <a:r>
              <a:rPr lang="ru-RU" dirty="0"/>
              <a:t>: краткосрочный </a:t>
            </a:r>
            <a:r>
              <a:rPr lang="ru-RU" dirty="0" smtClean="0"/>
              <a:t>2 недели</a:t>
            </a:r>
            <a:endParaRPr lang="ru-RU" dirty="0"/>
          </a:p>
          <a:p>
            <a:r>
              <a:rPr lang="ru-RU" b="1" dirty="0"/>
              <a:t>Участники проекта</a:t>
            </a:r>
            <a:r>
              <a:rPr lang="ru-RU" dirty="0"/>
              <a:t>: дети средней группы, воспитатель, родители воспитанников.</a:t>
            </a:r>
          </a:p>
          <a:p>
            <a:r>
              <a:rPr lang="ru-RU" b="1" dirty="0"/>
              <a:t>Возраст детей</a:t>
            </a:r>
            <a:r>
              <a:rPr lang="ru-RU" dirty="0"/>
              <a:t>: </a:t>
            </a:r>
            <a:r>
              <a:rPr lang="ru-RU" dirty="0" smtClean="0"/>
              <a:t>5-6 </a:t>
            </a:r>
            <a:r>
              <a:rPr lang="ru-RU" dirty="0"/>
              <a:t>лет.</a:t>
            </a:r>
          </a:p>
          <a:p>
            <a:r>
              <a:rPr lang="ru-RU" b="1" dirty="0"/>
              <a:t>Интеграция образовательных областей:</a:t>
            </a:r>
            <a:endParaRPr lang="ru-RU" dirty="0"/>
          </a:p>
          <a:p>
            <a:r>
              <a:rPr lang="ru-RU" dirty="0"/>
              <a:t>- Коммуникативно-личностное развитие</a:t>
            </a:r>
          </a:p>
          <a:p>
            <a:r>
              <a:rPr lang="ru-RU" dirty="0"/>
              <a:t> -Познавательно-речевое развитие</a:t>
            </a:r>
          </a:p>
          <a:p>
            <a:r>
              <a:rPr lang="ru-RU" dirty="0"/>
              <a:t> -Художественно-эстетическое развитие</a:t>
            </a:r>
          </a:p>
          <a:p>
            <a:r>
              <a:rPr lang="ru-RU" dirty="0"/>
              <a:t> -Физическое развитие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Актуальность. </a:t>
            </a:r>
            <a:endParaRPr lang="ru-RU" dirty="0"/>
          </a:p>
          <a:p>
            <a:r>
              <a:rPr lang="ru-RU" dirty="0"/>
              <a:t>Актуальность этой проблемы заключается в том, что в наше время достаточно всяких игрушек и наших детей трудно чем – либо удивить. Целенаправленное ознакомление детей с русской игрушкой матрёшкой – это одна из частей формирования у детей патриотизма. Расширить круг представления о разнообразии этой игрушки, дать о ней некоторые доступные для ребёнка исторические сведения – это значит приобщить  детей  к прекрасному, научив их различать, чем похожи и чем отличаются самые известные из этих игрушек.</a:t>
            </a:r>
          </a:p>
          <a:p>
            <a:r>
              <a:rPr lang="ru-RU" b="1" dirty="0"/>
              <a:t>Проблема. </a:t>
            </a:r>
            <a:endParaRPr lang="ru-RU" dirty="0"/>
          </a:p>
          <a:p>
            <a:r>
              <a:rPr lang="ru-RU" dirty="0"/>
              <a:t>Значимая для детей проблема: как появилась матрешка, какие бывают матрешки? На решение  этой проблемы и направлен наш проект.</a:t>
            </a:r>
            <a:r>
              <a:rPr lang="ru-RU" i="1" dirty="0"/>
              <a:t> </a:t>
            </a:r>
            <a:endParaRPr lang="ru-RU" dirty="0"/>
          </a:p>
          <a:p>
            <a:r>
              <a:rPr lang="ru-RU" b="1" i="1" dirty="0"/>
              <a:t>Цель:</a:t>
            </a:r>
            <a:r>
              <a:rPr lang="ru-RU" b="1" dirty="0"/>
              <a:t> </a:t>
            </a:r>
            <a:endParaRPr lang="ru-RU" dirty="0"/>
          </a:p>
          <a:p>
            <a:r>
              <a:rPr lang="ru-RU" dirty="0"/>
              <a:t>Воспитать интерес к истории России, народному творчеству на примере русской национальной матрёшки; приобщить детей к прекрасному;  формировать у детей чувство патриотизма.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b="1" dirty="0"/>
              <a:t>Задачи: </a:t>
            </a:r>
            <a:endParaRPr lang="ru-RU" dirty="0"/>
          </a:p>
          <a:p>
            <a:r>
              <a:rPr lang="ru-RU" dirty="0"/>
              <a:t>- познакомить  детей с историей матрёшки  как видом народного промысла;</a:t>
            </a:r>
          </a:p>
          <a:p>
            <a:r>
              <a:rPr lang="ru-RU" dirty="0"/>
              <a:t>- дать знания о матрёшке, о её цветовой гамме;</a:t>
            </a:r>
          </a:p>
          <a:p>
            <a:r>
              <a:rPr lang="ru-RU" dirty="0"/>
              <a:t>- научить видеть необычное в обычном;</a:t>
            </a:r>
          </a:p>
          <a:p>
            <a:r>
              <a:rPr lang="ru-RU" dirty="0"/>
              <a:t>- учить получать радость от увиденного;</a:t>
            </a:r>
          </a:p>
          <a:p>
            <a:r>
              <a:rPr lang="ru-RU" dirty="0"/>
              <a:t> - освоить некоторые художественные элементы;</a:t>
            </a:r>
          </a:p>
          <a:p>
            <a:r>
              <a:rPr lang="ru-RU" dirty="0"/>
              <a:t>- содействовать развитию творческих способностей детей. </a:t>
            </a:r>
          </a:p>
          <a:p>
            <a:r>
              <a:rPr lang="ru-RU" b="1" dirty="0"/>
              <a:t>Для родителей:</a:t>
            </a:r>
            <a:endParaRPr lang="ru-RU" dirty="0"/>
          </a:p>
          <a:p>
            <a:r>
              <a:rPr lang="ru-RU" dirty="0"/>
              <a:t>- вызвать интерес к русской народной игрушке;</a:t>
            </a:r>
          </a:p>
          <a:p>
            <a:r>
              <a:rPr lang="ru-RU" dirty="0"/>
              <a:t>- приобщать к истокам русской народной культуры;</a:t>
            </a:r>
          </a:p>
          <a:p>
            <a:r>
              <a:rPr lang="ru-RU" dirty="0"/>
              <a:t>- учитывать опыт детей, приобретенный в детском саду.</a:t>
            </a:r>
          </a:p>
          <a:p>
            <a:r>
              <a:rPr lang="ru-RU" b="1" dirty="0"/>
              <a:t>Для педагога:</a:t>
            </a:r>
            <a:endParaRPr lang="ru-RU" dirty="0"/>
          </a:p>
          <a:p>
            <a:r>
              <a:rPr lang="ru-RU" dirty="0"/>
              <a:t>- способствовать творческой активности детей;</a:t>
            </a:r>
          </a:p>
          <a:p>
            <a:r>
              <a:rPr lang="ru-RU" dirty="0"/>
              <a:t>- создать условия для формирования у детей познавательных умений;</a:t>
            </a:r>
          </a:p>
          <a:p>
            <a:r>
              <a:rPr lang="ru-RU" dirty="0"/>
              <a:t>- вовлекать семьи воспитанников в образовательный процесс;</a:t>
            </a:r>
          </a:p>
          <a:p>
            <a:r>
              <a:rPr lang="ru-RU" dirty="0"/>
              <a:t>- развивать социально-профессиональную компетентность и личностный потенциал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Планируемые результаты:  </a:t>
            </a:r>
            <a:endParaRPr lang="ru-RU" dirty="0"/>
          </a:p>
          <a:p>
            <a:r>
              <a:rPr lang="ru-RU" dirty="0"/>
              <a:t>1. Знакомство с особенностями русской народной игрушки (материал, форма, цвет, узор).</a:t>
            </a:r>
          </a:p>
          <a:p>
            <a:r>
              <a:rPr lang="ru-RU" dirty="0"/>
              <a:t>2. Разучивание  простейших элементов росписи.</a:t>
            </a:r>
          </a:p>
          <a:p>
            <a:r>
              <a:rPr lang="ru-RU" dirty="0"/>
              <a:t>3. Получить представление о цветовой гамме матрёшек.</a:t>
            </a:r>
          </a:p>
          <a:p>
            <a:r>
              <a:rPr lang="ru-RU" dirty="0"/>
              <a:t>4. Научить различать особенности разных матрёшек.</a:t>
            </a:r>
          </a:p>
          <a:p>
            <a:r>
              <a:rPr lang="ru-RU" dirty="0"/>
              <a:t>5. Расширение и активизация словарного запаса слов.                                                           </a:t>
            </a:r>
          </a:p>
          <a:p>
            <a:r>
              <a:rPr lang="ru-RU" b="1" dirty="0"/>
              <a:t>Методы реализации проекта:                                                                                                      </a:t>
            </a:r>
            <a:endParaRPr lang="ru-RU" dirty="0"/>
          </a:p>
          <a:p>
            <a:r>
              <a:rPr lang="ru-RU" dirty="0"/>
              <a:t>- метод наглядности                                                                                                                          - словесный (беседа, рассказ, наблюдение, использование  художественного  слова, указания, пояснения).                                                                                                  </a:t>
            </a:r>
          </a:p>
          <a:p>
            <a:r>
              <a:rPr lang="ru-RU" dirty="0"/>
              <a:t>практический, (обследование, совместно с воспитателем рисование простейших элементов росписи матрешки.)</a:t>
            </a:r>
          </a:p>
          <a:p>
            <a:r>
              <a:rPr lang="ru-RU" dirty="0"/>
              <a:t>- рисование ватными палочками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Методы реализации проекта:                                                                                                      </a:t>
            </a:r>
            <a:endParaRPr lang="ru-RU" dirty="0"/>
          </a:p>
          <a:p>
            <a:r>
              <a:rPr lang="ru-RU" dirty="0"/>
              <a:t>- метод наглядности                                                                                                                          - словесный (беседа, рассказ, наблюдение, использование  художественного  слова, указания, пояснения).                                                                                                  </a:t>
            </a:r>
          </a:p>
          <a:p>
            <a:r>
              <a:rPr lang="ru-RU" dirty="0"/>
              <a:t>практический, (обследование, совместно с воспитателем рисование простейших элементов росписи матрешки.)</a:t>
            </a:r>
          </a:p>
          <a:p>
            <a:r>
              <a:rPr lang="ru-RU" dirty="0"/>
              <a:t>- рисование ватными палочками </a:t>
            </a:r>
          </a:p>
          <a:p>
            <a:r>
              <a:rPr lang="ru-RU" b="1" dirty="0"/>
              <a:t>Предметно – развивающая среда:</a:t>
            </a:r>
            <a:endParaRPr lang="ru-RU" dirty="0"/>
          </a:p>
          <a:p>
            <a:r>
              <a:rPr lang="ru-RU" dirty="0"/>
              <a:t>- игрушки матрёшки;</a:t>
            </a:r>
          </a:p>
          <a:p>
            <a:r>
              <a:rPr lang="ru-RU" dirty="0"/>
              <a:t>- иллюстрации матрёшек.</a:t>
            </a:r>
          </a:p>
          <a:p>
            <a:r>
              <a:rPr lang="ru-RU" b="1" dirty="0"/>
              <a:t>Направление реализации проекта:</a:t>
            </a:r>
            <a:endParaRPr lang="ru-RU" dirty="0"/>
          </a:p>
          <a:p>
            <a:r>
              <a:rPr lang="ru-RU" dirty="0"/>
              <a:t>- совместная деятельность с детьми;</a:t>
            </a:r>
          </a:p>
          <a:p>
            <a:r>
              <a:rPr lang="ru-RU" dirty="0"/>
              <a:t>- взаимосвязь с родителями.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/>
              <a:t>Этапы реализации проект</a:t>
            </a:r>
            <a:r>
              <a:rPr lang="ru-RU" dirty="0"/>
              <a:t>а </a:t>
            </a:r>
          </a:p>
          <a:p>
            <a:r>
              <a:rPr lang="ru-RU" b="1" dirty="0"/>
              <a:t> Подготовительный: </a:t>
            </a:r>
            <a:endParaRPr lang="ru-RU" dirty="0"/>
          </a:p>
          <a:p>
            <a:r>
              <a:rPr lang="ru-RU" dirty="0"/>
              <a:t>Подбор методической и художественной литературы по теме проекта;</a:t>
            </a:r>
          </a:p>
          <a:p>
            <a:r>
              <a:rPr lang="ru-RU" dirty="0"/>
              <a:t>Подбор иллюстративного материала, картинок, фото с матрешками;</a:t>
            </a:r>
          </a:p>
          <a:p>
            <a:r>
              <a:rPr lang="ru-RU" dirty="0"/>
              <a:t>Подбор интернет - ресурсов по теме проекта;</a:t>
            </a:r>
          </a:p>
          <a:p>
            <a:r>
              <a:rPr lang="ru-RU" dirty="0"/>
              <a:t>Разработка плана по реализации проекта </a:t>
            </a:r>
          </a:p>
          <a:p>
            <a:r>
              <a:rPr lang="ru-RU" b="1" dirty="0"/>
              <a:t>Основной этап :</a:t>
            </a:r>
            <a:endParaRPr lang="ru-RU" dirty="0"/>
          </a:p>
          <a:p>
            <a:r>
              <a:rPr lang="ru-RU" dirty="0"/>
              <a:t>1. Беседы с детьми на темы: «Русская игрушка – матрёшка», «О цветовой гамме матрёшек», «Из чего сделана матрёшка».</a:t>
            </a:r>
          </a:p>
          <a:p>
            <a:r>
              <a:rPr lang="ru-RU" dirty="0"/>
              <a:t>2. Чтение художественной литературы: Л. Некрасовой «Мы веселые матрешки», В. Приходько «Матрёшка на окошке», С. Маршака «О матрёшках», В. </a:t>
            </a:r>
            <a:r>
              <a:rPr lang="ru-RU" dirty="0" err="1"/>
              <a:t>Берестова</a:t>
            </a:r>
            <a:r>
              <a:rPr lang="ru-RU" dirty="0"/>
              <a:t> «</a:t>
            </a:r>
            <a:r>
              <a:rPr lang="ru-RU" dirty="0" err="1"/>
              <a:t>Матрешкины</a:t>
            </a:r>
            <a:r>
              <a:rPr lang="ru-RU" dirty="0"/>
              <a:t>  </a:t>
            </a:r>
            <a:r>
              <a:rPr lang="ru-RU" dirty="0" err="1"/>
              <a:t>потешки</a:t>
            </a:r>
            <a:r>
              <a:rPr lang="ru-RU" dirty="0"/>
              <a:t>», Владимира Моисеева «Кто матрешку сделал, я не знаю», Ю. Володиной «Танец матрешек»,  стихи о матрешках Е. Крысина, Р. Карапетяна, Л. Громовой, Н. Радченко, А. Кулешовой, С. Иванова.</a:t>
            </a:r>
          </a:p>
          <a:p>
            <a:r>
              <a:rPr lang="ru-RU" dirty="0"/>
              <a:t>3 Настольные игры «Найди заплатку», «Найди одинаковых матрешек», «Соедини по цвету» «Раскрась матрешку».</a:t>
            </a:r>
          </a:p>
          <a:p>
            <a:r>
              <a:rPr lang="ru-RU" dirty="0"/>
              <a:t>Непосредственная образовательная деятельность:</a:t>
            </a:r>
          </a:p>
          <a:p>
            <a:r>
              <a:rPr lang="ru-RU" dirty="0"/>
              <a:t>1) Познание. Формирование целостной картины мира  «Знакомство с русской матрёшкой».</a:t>
            </a:r>
          </a:p>
          <a:p>
            <a:r>
              <a:rPr lang="ru-RU" dirty="0"/>
              <a:t>2) Художественное творчество. Рисование  «Украсим сарафаны матрёшкам». Аппликация «Русская матрешка». Лепка «Наша матрешка». </a:t>
            </a:r>
          </a:p>
          <a:p>
            <a:r>
              <a:rPr lang="ru-RU" dirty="0"/>
              <a:t>3) Познание. Формирование элементарных математических представлений  «Матрёшки в гостях у ребят».</a:t>
            </a:r>
          </a:p>
          <a:p>
            <a:r>
              <a:rPr lang="ru-RU" dirty="0"/>
              <a:t>Для родителей:</a:t>
            </a:r>
          </a:p>
          <a:p>
            <a:r>
              <a:rPr lang="ru-RU" dirty="0"/>
              <a:t>1. Выставка </a:t>
            </a:r>
            <a:r>
              <a:rPr lang="ru-RU" dirty="0" smtClean="0"/>
              <a:t> </a:t>
            </a:r>
            <a:r>
              <a:rPr lang="ru-RU" dirty="0"/>
              <a:t>« Вот такие Матрёшки»</a:t>
            </a:r>
          </a:p>
          <a:p>
            <a:r>
              <a:rPr lang="ru-RU" dirty="0"/>
              <a:t>2. Консультация «Как играть с матрёшкой».</a:t>
            </a:r>
          </a:p>
          <a:p>
            <a:r>
              <a:rPr lang="ru-RU" dirty="0"/>
              <a:t>3.Консультация «Матрешка – сказка»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200" b="1" dirty="0" smtClean="0"/>
              <a:t>Беседы с детьми на темы: «Русская игрушка – матрёшка», «О цветовой гамме матрёшек», «Из чего сделана матрёшка».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работа\матрешка\фото\20220314_080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6258"/>
            <a:ext cx="8229600" cy="3793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379</Words>
  <Application>Microsoft Office PowerPoint</Application>
  <PresentationFormat>Экран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Познавательно –творческий проект  старшая  группа МБДОУ д/с №10 г.Грязи  "Русские матрёшки"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Беседы с детьми на темы: «Русская игрушка – матрёшка», «О цветовой гамме матрёшек», «Из чего сделана матрёшка». </vt:lpstr>
      <vt:lpstr>Слайд 10</vt:lpstr>
      <vt:lpstr> Настольные игры «Найди заплатку», «Найди одинаковых матрешек», «Соедини по цвету» «Раскрась матрешку». </vt:lpstr>
      <vt:lpstr>Слайд 12</vt:lpstr>
      <vt:lpstr>Слайд 13</vt:lpstr>
      <vt:lpstr>Художественное творчество. Рисование  «Украсим сарафаны матрёшкам»</vt:lpstr>
      <vt:lpstr>Слайд 15</vt:lpstr>
      <vt:lpstr>Художественное творчество.  Аппликация «Русская матрешка». </vt:lpstr>
      <vt:lpstr>Слайд 17</vt:lpstr>
      <vt:lpstr>Лепка «Наша матрешка».</vt:lpstr>
      <vt:lpstr>Слайд 19</vt:lpstr>
      <vt:lpstr>Слайд 20</vt:lpstr>
      <vt:lpstr>Выставка  « Вот такие Матрёшки» 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 –творческий проект  средняя группа МБДОУ д/с №10 г.Грязи  "Русские матрёшки"</dc:title>
  <dc:creator>Пользователь Windows</dc:creator>
  <cp:lastModifiedBy>Пользователь Windows</cp:lastModifiedBy>
  <cp:revision>9</cp:revision>
  <dcterms:created xsi:type="dcterms:W3CDTF">2022-03-22T15:24:38Z</dcterms:created>
  <dcterms:modified xsi:type="dcterms:W3CDTF">2023-10-20T11:58:29Z</dcterms:modified>
</cp:coreProperties>
</file>