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2492"/>
    <p:restoredTop sz="95037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presProps" Target="presProps.xml"  /><Relationship Id="rId36" Type="http://schemas.openxmlformats.org/officeDocument/2006/relationships/viewProps" Target="viewProps.xml"  /><Relationship Id="rId37" Type="http://schemas.openxmlformats.org/officeDocument/2006/relationships/theme" Target="theme/theme1.xml"  /><Relationship Id="rId38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ru-RU" altLang="en-US" smtClean="0"/>
              <a:t>Введение</a:t>
            </a:r>
            <a:endParaRPr lang="ru-RU" altLang="en-US"/>
          </a:p>
          <a:p>
            <a:pPr lvl="0"/>
            <a:r>
              <a:rPr lang="ru-RU" altLang="en-US" smtClean="0"/>
              <a:t>Основной текст 1</a:t>
            </a:r>
            <a:endParaRPr lang="ru-RU" altLang="en-US"/>
          </a:p>
          <a:p>
            <a:pPr lvl="0"/>
            <a:r>
              <a:rPr lang="ru-RU" altLang="en-US" smtClean="0"/>
              <a:t>Основной текст 2</a:t>
            </a:r>
            <a:endParaRPr lang="ru-RU" altLang="en-US"/>
          </a:p>
          <a:p>
            <a:pPr lvl="0"/>
            <a:r>
              <a:rPr lang="ru-RU" altLang="en-US" smtClean="0"/>
              <a:t>Основной текст 3</a:t>
            </a:r>
            <a:endParaRPr lang="ru-RU" altLang="en-US"/>
          </a:p>
          <a:p>
            <a:pPr lvl="0"/>
            <a:r>
              <a:rPr lang="ru-RU" altLang="en-US" smtClean="0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altLang="en-US" smtClean="0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en-US" smtClean="0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altLang="en-US" smtClean="0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pPr/>
              <a:t>2009-12-07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Relationship Id="rId3" Type="http://schemas.openxmlformats.org/officeDocument/2006/relationships/image" Target="../media/image17.jpeg"  /><Relationship Id="rId4" Type="http://schemas.openxmlformats.org/officeDocument/2006/relationships/image" Target="../media/image17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7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8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9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0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gif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3243675" y="2274611"/>
            <a:ext cx="5963480" cy="118105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ru-RU" sz="7200" i="1">
                <a:latin typeface="Times New Roman"/>
              </a:rPr>
              <a:t>II </a:t>
            </a:r>
            <a:r>
              <a:rPr lang="ru-RU" altLang="en-US" sz="7200" i="1">
                <a:latin typeface="Times New Roman"/>
              </a:rPr>
              <a:t>раунд</a:t>
            </a:r>
            <a:endParaRPr lang="ru-RU" altLang="en-US" sz="7200" i="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961783" y="4959096"/>
            <a:ext cx="3048000" cy="1898903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959096"/>
            <a:ext cx="3048000" cy="1898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3171204" y="2398850"/>
            <a:ext cx="5797826" cy="118064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ru-RU" sz="7200" i="1">
                <a:latin typeface="Times New Roman"/>
              </a:rPr>
              <a:t>III </a:t>
            </a:r>
            <a:r>
              <a:rPr lang="ru-RU" altLang="en-US" sz="7200" i="1">
                <a:latin typeface="Times New Roman"/>
              </a:rPr>
              <a:t>раунд</a:t>
            </a:r>
            <a:endParaRPr lang="ru-RU" altLang="en-US" sz="7200" i="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-6936" y="0"/>
            <a:ext cx="1219893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2819193" y="5504829"/>
            <a:ext cx="6864212" cy="117981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7200" i="1">
                <a:latin typeface="Times New Roman"/>
              </a:rPr>
              <a:t>Итоги</a:t>
            </a:r>
            <a:endParaRPr lang="ru-RU" altLang="en-US" sz="7200" i="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2995199" y="2253904"/>
            <a:ext cx="6419020" cy="36356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ru-RU" altLang="en-US"/>
          </a:p>
        </p:txBody>
      </p:sp>
      <p:sp>
        <p:nvSpPr>
          <p:cNvPr id="5" name=""/>
          <p:cNvSpPr txBox="1"/>
          <p:nvPr/>
        </p:nvSpPr>
        <p:spPr>
          <a:xfrm>
            <a:off x="3150494" y="2253904"/>
            <a:ext cx="6263722" cy="118271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ru-RU" sz="7200" i="1">
                <a:latin typeface="Times New Roman"/>
              </a:rPr>
              <a:t>I </a:t>
            </a:r>
            <a:r>
              <a:rPr lang="ru-RU" altLang="en-US" sz="7200" i="1">
                <a:latin typeface="Times New Roman"/>
              </a:rPr>
              <a:t>раунд</a:t>
            </a:r>
            <a:endParaRPr lang="ru-RU" altLang="en-US" sz="7200" i="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213462" y="0"/>
            <a:ext cx="970295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</ep:Words>
  <ep:PresentationFormat>Экран (4:3)</ep:PresentationFormat>
  <ep:Paragraphs>4</ep:Paragraphs>
  <ep:Slides>33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33</vt:i4>
      </vt:variant>
    </vt:vector>
  </ep:HeadingPairs>
  <ep:TitlesOfParts>
    <vt:vector size="34" baseType="lpstr">
      <vt:lpstr>Thinkfree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2023-02-16T03:47:45.491</dcterms:created>
  <dc:creator>admin</dc:creator>
  <cp:lastModifiedBy>admin</cp:lastModifiedBy>
  <dcterms:modified xsi:type="dcterms:W3CDTF">2023-02-16T05:58:51.432</dcterms:modified>
  <cp:revision>18</cp:revision>
  <cp:version>0906.0100.01</cp:version>
</cp:coreProperties>
</file>