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6" r:id="rId2"/>
    <p:sldId id="257" r:id="rId3"/>
    <p:sldId id="258" r:id="rId4"/>
    <p:sldId id="256" r:id="rId5"/>
    <p:sldId id="260" r:id="rId6"/>
    <p:sldId id="261" r:id="rId7"/>
    <p:sldId id="289" r:id="rId8"/>
    <p:sldId id="264" r:id="rId9"/>
    <p:sldId id="265" r:id="rId10"/>
    <p:sldId id="297" r:id="rId11"/>
    <p:sldId id="272" r:id="rId12"/>
    <p:sldId id="276" r:id="rId13"/>
    <p:sldId id="275" r:id="rId14"/>
    <p:sldId id="292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ok.webgrand.ru/cl10/o-2/1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askraska.ucoz.ru/_nw/2/74954005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6" t="4253" r="2475" b="7592"/>
          <a:stretch/>
        </p:blipFill>
        <p:spPr bwMode="auto">
          <a:xfrm>
            <a:off x="-36512" y="116632"/>
            <a:ext cx="912574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99187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88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естьвремя.рф/pages/v8/kostiym/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25" r="59677"/>
          <a:stretch/>
        </p:blipFill>
        <p:spPr bwMode="auto">
          <a:xfrm>
            <a:off x="5357818" y="0"/>
            <a:ext cx="1871638" cy="4556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естьвремя.рф/pages/v8/kostiym/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20" r="29340"/>
          <a:stretch/>
        </p:blipFill>
        <p:spPr bwMode="auto">
          <a:xfrm>
            <a:off x="1643042" y="0"/>
            <a:ext cx="1904854" cy="4641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http://естьвремя.рф/pages/v8/kostiym/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8" t="12984" r="74574"/>
          <a:stretch/>
        </p:blipFill>
        <p:spPr bwMode="auto">
          <a:xfrm>
            <a:off x="3357554" y="1857364"/>
            <a:ext cx="2217045" cy="500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http://естьвремя.рф/pages/v8/kostiym/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4" t="10217" r="51815"/>
          <a:stretch/>
        </p:blipFill>
        <p:spPr bwMode="auto">
          <a:xfrm>
            <a:off x="7072330" y="2214554"/>
            <a:ext cx="2071670" cy="464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http://естьвремя.рф/pages/v8/kostiym/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21" t="5961" r="15825" b="12299"/>
          <a:stretch/>
        </p:blipFill>
        <p:spPr bwMode="auto">
          <a:xfrm>
            <a:off x="0" y="2285992"/>
            <a:ext cx="2016224" cy="457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038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iki.wildberries.ru/img/2012/09/vi_rubah_arhkarg_x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96" y="236597"/>
            <a:ext cx="3168352" cy="6568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lavyanskaya-kultura.ru/images/img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185"/>
            <a:ext cx="4536504" cy="5798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62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818989/data/images/img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" y="4394"/>
            <a:ext cx="5183077" cy="6376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8149"/>
          <a:stretch/>
        </p:blipFill>
        <p:spPr bwMode="auto">
          <a:xfrm>
            <a:off x="5403506" y="884928"/>
            <a:ext cx="343569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70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booksite.ru/localtxt/korot/kova/byt/1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837" b="13350"/>
          <a:stretch/>
        </p:blipFill>
        <p:spPr bwMode="auto">
          <a:xfrm>
            <a:off x="5214942" y="142852"/>
            <a:ext cx="3746748" cy="497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trony.ru/wp-content/uploads/image0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98"/>
          <a:stretch/>
        </p:blipFill>
        <p:spPr bwMode="auto">
          <a:xfrm>
            <a:off x="251520" y="188640"/>
            <a:ext cx="222326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-3812"/>
          <a:stretch/>
        </p:blipFill>
        <p:spPr bwMode="auto">
          <a:xfrm>
            <a:off x="2071670" y="3098800"/>
            <a:ext cx="3254829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6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attach/c/8/99/326/99326403_73993389_f_4aa97b21345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57333"/>
            <a:ext cx="5998692" cy="670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2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adou15.3dn.ru/det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5530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92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oscow-kreml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eformat.ru/wp-content/uploads/2011/12/staraya-mos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892"/>
            <a:ext cx="9144000" cy="6035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на тему народный танец росси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407196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razukraska.ru/wp-content/gallery/rusppls/rusppls1.jpg"/>
          <p:cNvPicPr>
            <a:picLocks noChangeAspect="1" noChangeArrowheads="1"/>
          </p:cNvPicPr>
          <p:nvPr/>
        </p:nvPicPr>
        <p:blipFill rotWithShape="1">
          <a:blip r:embed="rId3" cstate="print"/>
          <a:srcRect l="1758" t="3714" r="50357" b="6346"/>
          <a:stretch/>
        </p:blipFill>
        <p:spPr bwMode="auto">
          <a:xfrm>
            <a:off x="4500562" y="1146394"/>
            <a:ext cx="3942683" cy="524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3.imgsmail.ru/imgpreview?key=3259eb610de222c7&amp;mb=imgdb_preview_1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3357586" cy="632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go3.imgsmail.ru/imgpreview?key=3259eb610de222c7&amp;mb=imgdb_preview_1884"/>
          <p:cNvPicPr/>
          <p:nvPr/>
        </p:nvPicPr>
        <p:blipFill rotWithShape="1">
          <a:blip r:embed="rId2" cstate="print"/>
          <a:srcRect l="12765" t="19170" r="19149" b="35375"/>
          <a:stretch/>
        </p:blipFill>
        <p:spPr bwMode="auto">
          <a:xfrm>
            <a:off x="428596" y="1571612"/>
            <a:ext cx="2286016" cy="278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" descr="http://go3.imgsmail.ru/imgpreview?key=3259eb610de222c7&amp;mb=imgdb_preview_1884"/>
          <p:cNvPicPr/>
          <p:nvPr/>
        </p:nvPicPr>
        <p:blipFill rotWithShape="1">
          <a:blip r:embed="rId2" cstate="print"/>
          <a:srcRect l="26190" t="64229" r="21429" b="20751"/>
          <a:stretch/>
        </p:blipFill>
        <p:spPr bwMode="auto">
          <a:xfrm>
            <a:off x="928662" y="4429132"/>
            <a:ext cx="1571636" cy="857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http://go3.imgsmail.ru/imgpreview?key=3259eb610de222c7&amp;mb=imgdb_preview_1884"/>
          <p:cNvPicPr/>
          <p:nvPr/>
        </p:nvPicPr>
        <p:blipFill rotWithShape="1">
          <a:blip r:embed="rId2" cstate="print"/>
          <a:srcRect l="21742" t="78063"/>
          <a:stretch/>
        </p:blipFill>
        <p:spPr bwMode="auto">
          <a:xfrm>
            <a:off x="714348" y="5214950"/>
            <a:ext cx="2571155" cy="1447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23 -0.00555 L 0.3932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4 0.00162 L 0.42864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034.radikal.ru/0804/db/4680e7155f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029670" cy="566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034.radikal.ru/0804/db/4680e7155f44.jpg">
            <a:hlinkClick r:id="rId3" tgtFrame="&quot;_blank&quot;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9" t="17313" b="17911"/>
          <a:stretch/>
        </p:blipFill>
        <p:spPr bwMode="auto">
          <a:xfrm>
            <a:off x="1571604" y="1500174"/>
            <a:ext cx="1714512" cy="3786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odnikovskaya.info/uploads/pages/ul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60" y="-8249"/>
            <a:ext cx="8928992" cy="6696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8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91113" y="333375"/>
            <a:ext cx="4052887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807" y="260648"/>
            <a:ext cx="357077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5707"/>
            <a:ext cx="3572049" cy="297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3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4949" y="3544933"/>
            <a:ext cx="42881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625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alebedeva.ru/images/v_parashechkin_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871296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3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</dc:creator>
  <cp:lastModifiedBy>Sergey</cp:lastModifiedBy>
  <cp:revision>55</cp:revision>
  <dcterms:created xsi:type="dcterms:W3CDTF">2016-03-17T13:04:42Z</dcterms:created>
  <dcterms:modified xsi:type="dcterms:W3CDTF">2018-02-05T18:31:37Z</dcterms:modified>
</cp:coreProperties>
</file>