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58" r:id="rId5"/>
    <p:sldId id="257" r:id="rId6"/>
    <p:sldId id="260" r:id="rId7"/>
    <p:sldId id="261" r:id="rId8"/>
    <p:sldId id="264" r:id="rId9"/>
    <p:sldId id="268" r:id="rId10"/>
    <p:sldId id="267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86" y="3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5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8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8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1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5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6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6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5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Беловский детский сад №2»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Беловского района Курской области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09422"/>
            <a:ext cx="9144000" cy="79208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Беловского ДС2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Чернецкая Н.А.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0662" y="1185690"/>
            <a:ext cx="7859216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к</a:t>
            </a:r>
            <a:endParaRPr lang="ru-RU" altLang="ru-RU" sz="2000" dirty="0">
              <a:solidFill>
                <a:srgbClr val="C00000"/>
              </a:solidFill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r>
              <a:rPr lang="ru-RU" altLang="ru-RU" sz="2000" dirty="0" smtClean="0">
                <a:solidFill>
                  <a:srgbClr val="C00000"/>
                </a:solidFill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познавательно-речевому развитию 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старшей группе</a:t>
            </a:r>
            <a:endParaRPr lang="ru-RU" altLang="ru-RU" sz="2000" dirty="0">
              <a:solidFill>
                <a:srgbClr val="C00000"/>
              </a:solidFill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сказочную страну»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pic>
        <p:nvPicPr>
          <p:cNvPr id="2049" name="Рисунок 1" descr="https://ds05.infourok.ru/uploads/ex/036d/000a8abc-f41a86c4/2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/>
          <a:stretch>
            <a:fillRect/>
          </a:stretch>
        </p:blipFill>
        <p:spPr bwMode="auto">
          <a:xfrm>
            <a:off x="1331640" y="2348881"/>
            <a:ext cx="61926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1640" y="6858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6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lipartmag.com/images/table-clipart-3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29600" cy="45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2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4/10/19/102761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850493" cy="23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okia7.testvt.erahost.ru/uploads/posts/2015-02/1423726705_korichnevyy-stul-prozrachnyy-f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14" y="3436438"/>
            <a:ext cx="3024336" cy="33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nokia7.testvt.erahost.ru/uploads/posts/2015-02/1423726705_korichnevyy-stul-prozrachnyy-f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034780" cy="57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4/11/14/106232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9" y="-18590"/>
            <a:ext cx="5089069" cy="46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cast.ru/uploads/2014/11/14/106232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835"/>
            <a:ext cx="1874033" cy="30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laycast.ru/uploads/2014/11/14/106232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50" y="2708920"/>
            <a:ext cx="4509515" cy="426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305" y="0"/>
            <a:ext cx="9184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7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1-05/1620789989_18-phonoteka_org-p-fon-osennego-lesa-dlya-detei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3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63145950_1282676550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0"/>
            <a:ext cx="9073008" cy="68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242"/>
            <a:ext cx="6027340" cy="67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8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rum.amur.info/images/blogs/fbaf126e46422eef59bda71f3972b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9" y="122530"/>
            <a:ext cx="8848136" cy="63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5/02/10/120522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2" y="620688"/>
            <a:ext cx="4977988" cy="31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83956"/>
            <a:ext cx="4801359" cy="3841087"/>
          </a:xfrm>
          <a:prstGeom prst="rect">
            <a:avLst/>
          </a:prstGeom>
        </p:spPr>
      </p:pic>
      <p:pic>
        <p:nvPicPr>
          <p:cNvPr id="4100" name="Picture 4" descr="http://img-fotki.yandex.ru/get/3415/200418627.a1/0_128139_4985c982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171400"/>
            <a:ext cx="3456384" cy="28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playcast.ru/uploads/2014/06/10/88939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900">
            <a:off x="5504051" y="3746980"/>
            <a:ext cx="3810001" cy="2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s00.infourok.ru/images/doc/203/231320/hello_html_b5fd1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15416"/>
            <a:ext cx="4608512" cy="416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-fotki.yandex.ru/get/12/200418627.24/0_10e06c_5f68a88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9840">
            <a:off x="5726738" y="-161374"/>
            <a:ext cx="3724603" cy="36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tatic.chance.ru/sites/default/files/styles/big_photo_gallery/public/images/myaso.png?itok=pag9CFf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117">
            <a:off x="-232408" y="3765726"/>
            <a:ext cx="3962619" cy="24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ebirds.ru/images/article/429-15467066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4" b="17616"/>
          <a:stretch/>
        </p:blipFill>
        <p:spPr bwMode="auto">
          <a:xfrm>
            <a:off x="3131840" y="1927546"/>
            <a:ext cx="3304987" cy="29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9" y="2420888"/>
            <a:ext cx="2143877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9" y="4797151"/>
            <a:ext cx="1923118" cy="20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1" y="1"/>
            <a:ext cx="213312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http://cdn.bukombin.com/thumb.php?src=content/images/app/products/dekorasyon/PE304670.png&amp;h=517&amp;w=597&amp;zc=2&amp;quality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5440"/>
            <a:ext cx="3941267" cy="33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cdn.bukombin.com/thumb.php?src=content/images/app/products/dekorasyon/PE304670.png&amp;h=517&amp;w=597&amp;zc=2&amp;quality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761927" cy="15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://cdn.bukombin.com/thumb.php?src=content/images/app/products/dekorasyon/PE304670.png&amp;h=517&amp;w=597&amp;zc=2&amp;quality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5780"/>
            <a:ext cx="3024336" cy="26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1.38889E-6 -0.16621 C -1.38889E-6 -0.24051 -0.09253 -0.33171 -0.16753 -0.33171 L -0.33472 -0.3317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6689 L 0.00798 -0.19189 C 0.00798 -0.24791 -0.03559 -0.31689 -0.07084 -0.31689 L -0.14948 -0.3168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875 -2.22222E-6 C -0.41649 -2.22222E-6 -0.57482 0.18519 -0.57482 0.33588 L -0.57482 0.6717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f21.ifotki.info/org/523b70e060d92c27432d969fe1ab9e8cb024802753711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814" r="1785" b="18227"/>
          <a:stretch/>
        </p:blipFill>
        <p:spPr bwMode="auto">
          <a:xfrm>
            <a:off x="3490240" y="476672"/>
            <a:ext cx="5427748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21.ifotki.info/org/523b70e060d92c27432d969fe1ab9e8cb024802753711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814" r="1785" b="18227"/>
          <a:stretch/>
        </p:blipFill>
        <p:spPr bwMode="auto">
          <a:xfrm>
            <a:off x="102790" y="4097471"/>
            <a:ext cx="4397202" cy="26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21.ifotki.info/org/523b70e060d92c27432d969fe1ab9e8cb024802753711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814" r="1785" b="18227"/>
          <a:stretch/>
        </p:blipFill>
        <p:spPr bwMode="auto">
          <a:xfrm>
            <a:off x="102791" y="84922"/>
            <a:ext cx="3029050" cy="1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19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29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Муниципальное казенное дошкольное образовательное учреждение  «Беловский детский сад №2»  Беловского района Курской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Алексей Чернецкий</cp:lastModifiedBy>
  <cp:revision>25</cp:revision>
  <dcterms:created xsi:type="dcterms:W3CDTF">2015-10-14T18:01:35Z</dcterms:created>
  <dcterms:modified xsi:type="dcterms:W3CDTF">2021-10-19T20:13:46Z</dcterms:modified>
</cp:coreProperties>
</file>