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3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56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47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57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8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50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7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9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74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1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B637-6592-4D78-A5AF-2932C90121F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F42C-30DF-4B2C-8C88-89A373F97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9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90734" cy="402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638" y="0"/>
            <a:ext cx="4701231" cy="381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36324"/>
            <a:ext cx="6190735" cy="352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453" y="3732771"/>
            <a:ext cx="5561848" cy="312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42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17754" cy="388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050" y="0"/>
            <a:ext cx="6457950" cy="380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52" y="3888952"/>
            <a:ext cx="5618602" cy="296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050" y="3800819"/>
            <a:ext cx="6107017" cy="293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1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6812431" cy="394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610" y="0"/>
            <a:ext cx="5262390" cy="39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8" y="3961886"/>
            <a:ext cx="6632154" cy="289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610" y="3961886"/>
            <a:ext cx="5262390" cy="289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3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4366" cy="36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484" y="0"/>
            <a:ext cx="6650516" cy="36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90651"/>
            <a:ext cx="5541484" cy="316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601" y="3690651"/>
            <a:ext cx="6433851" cy="316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63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46389" cy="3101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858" y="373362"/>
            <a:ext cx="3137687" cy="2354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3371" y="467583"/>
            <a:ext cx="3429000" cy="226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75" y="3101546"/>
            <a:ext cx="2340832" cy="341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707" y="3101546"/>
            <a:ext cx="3609203" cy="341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701" y="3518372"/>
            <a:ext cx="2320658" cy="2311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3370" y="3193788"/>
            <a:ext cx="3658629" cy="36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21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14</cp:revision>
  <dcterms:created xsi:type="dcterms:W3CDTF">2019-11-22T23:23:30Z</dcterms:created>
  <dcterms:modified xsi:type="dcterms:W3CDTF">2022-03-31T17:35:16Z</dcterms:modified>
</cp:coreProperties>
</file>