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D5508-001E-494E-A873-9C090FB2E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511E9-F74D-4570-A0A7-219AC0787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9F2EDD-FD05-43CD-8D19-9FCF5A4C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1C39A-880E-4130-AC6D-FCFCEF0F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6E256-20E9-452B-B9D3-F21EF364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4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8F84A-78EF-4A8A-8897-305F7A66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F7DA92-B378-4711-831B-C4709BEDA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D66D07-A053-41B4-AD61-8249395D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0DE6F-1C67-46AF-B4E3-ED1C61D5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A7E2D-BEAA-4831-B1A4-EF9E5746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3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70A238-232A-41A3-9EFB-FA655658F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B28B08-ADDD-45D0-BD40-4DD6D68EF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9A5E32-3DBC-46DE-8157-FB32A952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6C2D01-7811-4A7F-8DED-C69EDF2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77B82-A70F-4002-ABA1-FC64BCF5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7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83DDC-7797-49D7-9752-B7501EF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2A264-A3EC-4661-BE54-655F46D14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F44D8-936D-431A-8A10-EF3A83D8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D6E21-DDF7-4EB1-88E4-6420651A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415BDF-7F5B-4216-AF39-5A81DB9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7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C211D-15FB-4679-BAFD-5F062727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751087-F731-4AF5-8053-7E5CD30A0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5FA56-1715-47EB-8A90-DA4C7FEC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F5BF95-CF65-49E5-ABF1-486AFA92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2BA6A-4754-4E23-BC8B-2C8B2117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2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59132-8EBA-40CC-B6D9-4E1FDC64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F8F18-7CFC-471A-A48E-D79397C0D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9159B7-9DB3-445A-B192-106031730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053850-CB5F-469E-9E18-A05C7DED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4020F-2B92-4CF6-9229-FADE171A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C97B59-FB60-4143-8F90-5A56A8DE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5C736-89C8-4DA1-8778-223F1C9E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A1976A-03F1-41DB-8202-367EFAA5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0AED4E-F421-4B40-8CAE-F9AC98FB6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41C527-BBF9-47B3-8148-2B09111A3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11044A-CBF3-4C05-8DD0-267AED97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ADC071-CF1F-4F96-8BF4-C1BB8F1A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28FD8F-7097-48D2-9A60-D8D359D0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3A79A3-FE01-4AD4-87D6-D454A470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3D54D-DCED-4C43-9584-61AF0F44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E4CB8C-12A5-41D4-8675-A0B48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BE05D0-3329-4801-91EE-C0D09DCF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D60DE-D781-4D51-AAA1-1FC7A7F5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5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40FD20-F89B-4A12-895C-F1CE2919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E75711-DF91-466A-8AE2-8BE9F82F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F6272C-ABF7-402C-9E15-74CD934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8B54-1455-4BFD-B27B-55354A20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376186-3A4B-4E7B-974B-AC7657F9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4CA9-3327-40F5-894D-6A2EC15F2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4AB09E-1820-4676-8E98-92751FFE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0A343-446B-41AE-BC18-F4B6495F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22216-FE54-48CD-9D07-181D6129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7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37AD2-BC3F-4EBB-AD62-E19F1D68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103C7B-4471-4AE8-9853-D001026BB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C0316A-83CB-4A5D-A89C-BB31B671A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030C6E-1E63-46C3-B3D9-63B8C433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FA3744-F39C-4611-83BE-CB6EA02D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F6998B-C7EB-482B-9F93-7B713DA2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6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E43DE-22A4-4566-AC38-853B581A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9E99FB-6586-4762-A78E-51248A0E6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32CC0-C1B1-4082-A35A-B2CD8B03D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B7AC-D7A3-4F1B-90CB-080471BE152C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72B90-F89D-4CF9-A76C-93AF83DE9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7447B-6BD5-4C9D-919C-24CF55463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1496-35DF-4DE6-BD3F-DA8F57C16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1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A2967E-ADDA-4BC0-ABE7-9093053908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7" r="18227"/>
          <a:stretch>
            <a:fillRect/>
          </a:stretch>
        </p:blipFill>
        <p:spPr>
          <a:xfrm>
            <a:off x="-58249" y="-82788"/>
            <a:ext cx="12192000" cy="725803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37DB8-5DCD-4678-85B9-4884EA51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531446"/>
            <a:ext cx="6916615" cy="285183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Book Antiqua" panose="02040602050305030304" pitchFamily="18" charset="0"/>
              </a:rPr>
              <a:t>      </a:t>
            </a:r>
            <a:r>
              <a:rPr lang="ru-RU" sz="5400" dirty="0">
                <a:solidFill>
                  <a:srgbClr val="00B0F0"/>
                </a:solidFill>
                <a:latin typeface="Book Antiqua" panose="02040602050305030304" pitchFamily="18" charset="0"/>
              </a:rPr>
              <a:t>Доскажи словечко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C40BA9-9D92-40DA-8843-8A832A534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49" y="6812281"/>
            <a:ext cx="393223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60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A47B7-4537-4A37-B44E-63E3C5C46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33" y="-211015"/>
            <a:ext cx="12793648" cy="7299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962D7-8A3E-4DB5-9F7B-4838B97816F4}"/>
              </a:ext>
            </a:extLst>
          </p:cNvPr>
          <p:cNvSpPr txBox="1"/>
          <p:nvPr/>
        </p:nvSpPr>
        <p:spPr>
          <a:xfrm>
            <a:off x="0" y="1781092"/>
            <a:ext cx="1233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Пламя прыгнуло в листву,</a:t>
            </a:r>
          </a:p>
          <a:p>
            <a:r>
              <a:rPr lang="ru-RU" sz="4000" dirty="0">
                <a:solidFill>
                  <a:srgbClr val="7030A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Кто у дома жёг…</a:t>
            </a:r>
          </a:p>
          <a:p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26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C7B0FA-311D-4A3C-A59D-04F1A906F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23"/>
            <a:ext cx="12191999" cy="6795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F910C7-B398-419D-9A23-3EED8BB598C4}"/>
              </a:ext>
            </a:extLst>
          </p:cNvPr>
          <p:cNvSpPr txBox="1"/>
          <p:nvPr/>
        </p:nvSpPr>
        <p:spPr>
          <a:xfrm>
            <a:off x="398585" y="859692"/>
            <a:ext cx="690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Траву</a:t>
            </a:r>
          </a:p>
        </p:txBody>
      </p:sp>
    </p:spTree>
    <p:extLst>
      <p:ext uri="{BB962C8B-B14F-4D97-AF65-F5344CB8AC3E}">
        <p14:creationId xmlns:p14="http://schemas.microsoft.com/office/powerpoint/2010/main" val="411741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5685D8-46F7-4380-8DA2-3C688201C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812" y="-226561"/>
            <a:ext cx="13119652" cy="7311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A49F2-1B38-46A7-8F5E-A25064508547}"/>
              </a:ext>
            </a:extLst>
          </p:cNvPr>
          <p:cNvSpPr txBox="1"/>
          <p:nvPr/>
        </p:nvSpPr>
        <p:spPr>
          <a:xfrm>
            <a:off x="0" y="1987825"/>
            <a:ext cx="12404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92D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Коль не тратишь время даром, </a:t>
            </a:r>
          </a:p>
          <a:p>
            <a:r>
              <a:rPr lang="ru-RU" sz="3600" dirty="0">
                <a:solidFill>
                  <a:srgbClr val="92D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Быстро справишься с …</a:t>
            </a:r>
          </a:p>
        </p:txBody>
      </p:sp>
    </p:spTree>
    <p:extLst>
      <p:ext uri="{BB962C8B-B14F-4D97-AF65-F5344CB8AC3E}">
        <p14:creationId xmlns:p14="http://schemas.microsoft.com/office/powerpoint/2010/main" val="36778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99D7AB-EC07-4CB6-AEA6-32BF62AC3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880349-A8A3-4F2D-BF35-2A2B8D95C2F0}"/>
              </a:ext>
            </a:extLst>
          </p:cNvPr>
          <p:cNvSpPr txBox="1"/>
          <p:nvPr/>
        </p:nvSpPr>
        <p:spPr>
          <a:xfrm>
            <a:off x="398583" y="559804"/>
            <a:ext cx="331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92D050"/>
                </a:solidFill>
              </a:rPr>
              <a:t>Пожаром</a:t>
            </a:r>
          </a:p>
        </p:txBody>
      </p:sp>
    </p:spTree>
    <p:extLst>
      <p:ext uri="{BB962C8B-B14F-4D97-AF65-F5344CB8AC3E}">
        <p14:creationId xmlns:p14="http://schemas.microsoft.com/office/powerpoint/2010/main" val="33473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7627D5-7E3C-4192-9851-5C03469E3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1" y="1"/>
            <a:ext cx="12309231" cy="7068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B3CD5B-B74A-4C87-A883-3E27FF45C598}"/>
              </a:ext>
            </a:extLst>
          </p:cNvPr>
          <p:cNvSpPr txBox="1"/>
          <p:nvPr/>
        </p:nvSpPr>
        <p:spPr>
          <a:xfrm>
            <a:off x="119270" y="970059"/>
            <a:ext cx="11823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Чтоб дорогу перейти,</a:t>
            </a:r>
          </a:p>
          <a:p>
            <a:r>
              <a:rPr lang="ru-RU" sz="3600" dirty="0">
                <a:solidFill>
                  <a:srgbClr val="FF000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Нужно этот знак найти!</a:t>
            </a:r>
          </a:p>
          <a:p>
            <a:r>
              <a:rPr lang="ru-RU" sz="3600" dirty="0">
                <a:solidFill>
                  <a:srgbClr val="FF000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Здесь машины сбавят ход:</a:t>
            </a:r>
          </a:p>
          <a:p>
            <a:r>
              <a:rPr lang="ru-RU" sz="3600" dirty="0">
                <a:solidFill>
                  <a:srgbClr val="FF000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Пешеходный … </a:t>
            </a:r>
            <a:endParaRPr lang="ru-RU" sz="3600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84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A9441A-710A-48B7-B6FE-02365122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CA74C4-45C6-43C3-8468-CE6D21050441}"/>
              </a:ext>
            </a:extLst>
          </p:cNvPr>
          <p:cNvSpPr txBox="1"/>
          <p:nvPr/>
        </p:nvSpPr>
        <p:spPr>
          <a:xfrm>
            <a:off x="0" y="319837"/>
            <a:ext cx="294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Переход</a:t>
            </a:r>
          </a:p>
        </p:txBody>
      </p:sp>
    </p:spTree>
    <p:extLst>
      <p:ext uri="{BB962C8B-B14F-4D97-AF65-F5344CB8AC3E}">
        <p14:creationId xmlns:p14="http://schemas.microsoft.com/office/powerpoint/2010/main" val="35919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A384C0-140F-43CA-BF42-EA386030D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9BA9B-C856-4A12-ACF5-7CCCF23FDAF1}"/>
              </a:ext>
            </a:extLst>
          </p:cNvPr>
          <p:cNvSpPr txBox="1"/>
          <p:nvPr/>
        </p:nvSpPr>
        <p:spPr>
          <a:xfrm>
            <a:off x="132861" y="1266092"/>
            <a:ext cx="118481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B0F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Людям верно я служу:</a:t>
            </a:r>
          </a:p>
          <a:p>
            <a:r>
              <a:rPr lang="ru-RU" sz="4000" dirty="0">
                <a:solidFill>
                  <a:srgbClr val="00B0F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Я порядок навожу</a:t>
            </a:r>
          </a:p>
          <a:p>
            <a:r>
              <a:rPr lang="ru-RU" sz="4000" dirty="0">
                <a:solidFill>
                  <a:srgbClr val="00B0F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На дорогах с давних пор.</a:t>
            </a:r>
          </a:p>
          <a:p>
            <a:r>
              <a:rPr lang="ru-RU" sz="4000" dirty="0">
                <a:solidFill>
                  <a:srgbClr val="00B0F0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Times New Roman" panose="02020603050405020304" pitchFamily="18" charset="0"/>
              </a:rPr>
              <a:t>Я трёхглазый …</a:t>
            </a:r>
            <a:endParaRPr lang="ru-RU" sz="4000" dirty="0">
              <a:solidFill>
                <a:srgbClr val="00B0F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40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D1F04F-82C4-48BD-B30E-1F95EEA87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76" y="0"/>
            <a:ext cx="844061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955735-A960-44BF-8D01-26959840A39A}"/>
              </a:ext>
            </a:extLst>
          </p:cNvPr>
          <p:cNvSpPr txBox="1"/>
          <p:nvPr/>
        </p:nvSpPr>
        <p:spPr>
          <a:xfrm>
            <a:off x="179754" y="5791201"/>
            <a:ext cx="3305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B0F0"/>
                </a:solidFill>
              </a:rPr>
              <a:t>Светофор</a:t>
            </a:r>
          </a:p>
        </p:txBody>
      </p:sp>
    </p:spTree>
    <p:extLst>
      <p:ext uri="{BB962C8B-B14F-4D97-AF65-F5344CB8AC3E}">
        <p14:creationId xmlns:p14="http://schemas.microsoft.com/office/powerpoint/2010/main" val="204938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E4DE15-55A2-43F2-82D8-9CA3F26C8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51" y="-398313"/>
            <a:ext cx="12714134" cy="743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F385FE-AD6E-4906-803F-74573B497104}"/>
              </a:ext>
            </a:extLst>
          </p:cNvPr>
          <p:cNvSpPr txBox="1"/>
          <p:nvPr/>
        </p:nvSpPr>
        <p:spPr>
          <a:xfrm>
            <a:off x="286247" y="2130950"/>
            <a:ext cx="1210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На пожаре  ждёт беда, </a:t>
            </a:r>
          </a:p>
          <a:p>
            <a:r>
              <a:rPr lang="ru-RU" sz="48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Если кончилась…</a:t>
            </a:r>
          </a:p>
        </p:txBody>
      </p:sp>
    </p:spTree>
    <p:extLst>
      <p:ext uri="{BB962C8B-B14F-4D97-AF65-F5344CB8AC3E}">
        <p14:creationId xmlns:p14="http://schemas.microsoft.com/office/powerpoint/2010/main" val="407704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AE0C53-619A-4465-8659-6A060BE61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7F9648-3A33-4EDB-B8B7-65778C88124B}"/>
              </a:ext>
            </a:extLst>
          </p:cNvPr>
          <p:cNvSpPr txBox="1"/>
          <p:nvPr/>
        </p:nvSpPr>
        <p:spPr>
          <a:xfrm>
            <a:off x="312615" y="5478584"/>
            <a:ext cx="429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70C0"/>
                </a:solidFill>
              </a:rPr>
              <a:t>Вода</a:t>
            </a:r>
          </a:p>
        </p:txBody>
      </p:sp>
    </p:spTree>
    <p:extLst>
      <p:ext uri="{BB962C8B-B14F-4D97-AF65-F5344CB8AC3E}">
        <p14:creationId xmlns:p14="http://schemas.microsoft.com/office/powerpoint/2010/main" val="188652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00405D-DB93-42AE-B984-AEEB0AD9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17" y="0"/>
            <a:ext cx="12287417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712339-0E9F-4CDF-914B-8E8B2F29E05F}"/>
              </a:ext>
            </a:extLst>
          </p:cNvPr>
          <p:cNvSpPr txBox="1"/>
          <p:nvPr/>
        </p:nvSpPr>
        <p:spPr>
          <a:xfrm>
            <a:off x="892586" y="2280530"/>
            <a:ext cx="10041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Ох, опасные сестрички-</a:t>
            </a:r>
          </a:p>
          <a:p>
            <a:r>
              <a:rPr lang="ru-RU" sz="4000" dirty="0">
                <a:solidFill>
                  <a:srgbClr val="C0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Это маленькие</a:t>
            </a:r>
            <a:r>
              <a:rPr lang="ru-RU" sz="4000" dirty="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0979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67975D-7334-48A7-8CDE-477BD4C76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1" y="0"/>
            <a:ext cx="12192000" cy="7680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9053D0-78A0-40FA-9627-5D9AD4472E74}"/>
              </a:ext>
            </a:extLst>
          </p:cNvPr>
          <p:cNvSpPr txBox="1"/>
          <p:nvPr/>
        </p:nvSpPr>
        <p:spPr>
          <a:xfrm>
            <a:off x="7601447" y="224422"/>
            <a:ext cx="435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Спички</a:t>
            </a:r>
          </a:p>
        </p:txBody>
      </p:sp>
    </p:spTree>
    <p:extLst>
      <p:ext uri="{BB962C8B-B14F-4D97-AF65-F5344CB8AC3E}">
        <p14:creationId xmlns:p14="http://schemas.microsoft.com/office/powerpoint/2010/main" val="349691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B91287-EED3-4A76-9769-E25E5011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1561"/>
            <a:ext cx="12260911" cy="7172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2058F5-E020-45A9-88D6-5C8569769E5B}"/>
              </a:ext>
            </a:extLst>
          </p:cNvPr>
          <p:cNvSpPr txBox="1"/>
          <p:nvPr/>
        </p:nvSpPr>
        <p:spPr>
          <a:xfrm>
            <a:off x="495633" y="2170706"/>
            <a:ext cx="1169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Знать обязан каждый житель,</a:t>
            </a:r>
          </a:p>
          <a:p>
            <a:r>
              <a:rPr lang="ru-RU" sz="3600" dirty="0">
                <a:solidFill>
                  <a:srgbClr val="FFC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Где висит…</a:t>
            </a:r>
          </a:p>
        </p:txBody>
      </p:sp>
    </p:spTree>
    <p:extLst>
      <p:ext uri="{BB962C8B-B14F-4D97-AF65-F5344CB8AC3E}">
        <p14:creationId xmlns:p14="http://schemas.microsoft.com/office/powerpoint/2010/main" val="84202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6C826-9413-4E84-9CDA-09AF98F1D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9477" cy="7518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AD4630-E990-499E-BD5C-E85CD6EFA66E}"/>
              </a:ext>
            </a:extLst>
          </p:cNvPr>
          <p:cNvSpPr txBox="1"/>
          <p:nvPr/>
        </p:nvSpPr>
        <p:spPr>
          <a:xfrm>
            <a:off x="836246" y="6181969"/>
            <a:ext cx="372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Огнетушитель</a:t>
            </a:r>
          </a:p>
        </p:txBody>
      </p:sp>
    </p:spTree>
    <p:extLst>
      <p:ext uri="{BB962C8B-B14F-4D97-AF65-F5344CB8AC3E}">
        <p14:creationId xmlns:p14="http://schemas.microsoft.com/office/powerpoint/2010/main" val="126584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0CAEC7-E849-4A3D-ABDA-12527ED7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277" y="-164123"/>
            <a:ext cx="12686068" cy="7296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954FF9-FA92-4640-89CE-2C0570125F59}"/>
              </a:ext>
            </a:extLst>
          </p:cNvPr>
          <p:cNvSpPr txBox="1"/>
          <p:nvPr/>
        </p:nvSpPr>
        <p:spPr>
          <a:xfrm>
            <a:off x="214686" y="2075291"/>
            <a:ext cx="12133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Дым столбом поднялся вдруг,</a:t>
            </a:r>
          </a:p>
          <a:p>
            <a:r>
              <a:rPr lang="ru-RU" sz="3600" dirty="0">
                <a:solidFill>
                  <a:srgbClr val="00B05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Кто не выключил…</a:t>
            </a:r>
          </a:p>
        </p:txBody>
      </p:sp>
    </p:spTree>
    <p:extLst>
      <p:ext uri="{BB962C8B-B14F-4D97-AF65-F5344CB8AC3E}">
        <p14:creationId xmlns:p14="http://schemas.microsoft.com/office/powerpoint/2010/main" val="425441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B3728-DE43-461A-8C52-A065B1129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24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FC275B-CC15-4C5F-8B15-18D3DB8263C8}"/>
              </a:ext>
            </a:extLst>
          </p:cNvPr>
          <p:cNvSpPr txBox="1"/>
          <p:nvPr/>
        </p:nvSpPr>
        <p:spPr>
          <a:xfrm>
            <a:off x="820615" y="648677"/>
            <a:ext cx="496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Утюг</a:t>
            </a:r>
          </a:p>
        </p:txBody>
      </p:sp>
    </p:spTree>
    <p:extLst>
      <p:ext uri="{BB962C8B-B14F-4D97-AF65-F5344CB8AC3E}">
        <p14:creationId xmlns:p14="http://schemas.microsoft.com/office/powerpoint/2010/main" val="2571036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97</Words>
  <Application>Microsoft Office PowerPoint</Application>
  <PresentationFormat>Широкоэкранный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MS PGothic</vt:lpstr>
      <vt:lpstr>Arial</vt:lpstr>
      <vt:lpstr>Book Antiqua</vt:lpstr>
      <vt:lpstr>Calibri</vt:lpstr>
      <vt:lpstr>Calibri Light</vt:lpstr>
      <vt:lpstr>Тема Office</vt:lpstr>
      <vt:lpstr>      Доскажи словечко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Доскажи словечко</dc:title>
  <dc:creator>Фёдор Ткачёв</dc:creator>
  <cp:lastModifiedBy>Фёдор Ткачёв</cp:lastModifiedBy>
  <cp:revision>2</cp:revision>
  <dcterms:created xsi:type="dcterms:W3CDTF">2021-11-21T08:31:10Z</dcterms:created>
  <dcterms:modified xsi:type="dcterms:W3CDTF">2021-11-21T14:38:45Z</dcterms:modified>
</cp:coreProperties>
</file>