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melodic-sound-_by_-hazrd96-z_uk-rezkih-tormozo_-a_tomobilya-1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Rington_-_Muzyka_Iz_ilma_ampquotUsatyjj_Nyanampquot_Rington(uzimusic.ru)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2.jpeg"/><Relationship Id="rId9" Type="http://schemas.openxmlformats.org/officeDocument/2006/relationships/image" Target="../media/image41.jpeg"/><Relationship Id="rId1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gif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car-horn-6_zk31c3n_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zvuk-na-sms-sound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car-horn-6_zk31c3n_.mp3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76;&#1076;%202\16804_1460741168.mp3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683618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65000"/>
                    </a:srgbClr>
                  </a:outerShdw>
                </a:effectLst>
              </a:rPr>
              <a:t>Игра  для детей старшего </a:t>
            </a:r>
            <a:r>
              <a:rPr lang="ru-RU" sz="4900" b="1" i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>
                      <a:alpha val="65000"/>
                    </a:srgbClr>
                  </a:outerShdw>
                </a:effectLst>
              </a:rPr>
              <a:t>дошкольного возраста</a:t>
            </a:r>
            <a: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6400800" cy="17526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92D050"/>
                </a:solidFill>
                <a:effectLst>
                  <a:outerShdw blurRad="50800" dist="50800" dir="5400000" algn="ctr" rotWithShape="0">
                    <a:srgbClr val="000000">
                      <a:alpha val="69000"/>
                    </a:srgbClr>
                  </a:outerShdw>
                </a:effectLst>
              </a:rPr>
              <a:t>«Нам на улице не страшно»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00826" y="5429264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</a:rPr>
              <a:t>Выполнила :воспитатель высшей квалификационной категории МАОУ СОШ №10 Кобылянская Т.Л.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1485179577_preview_правилакоп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337720"/>
            <a:ext cx="252028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lodic-sound-_by_-hazrd96-z_uk-rezkih-tormozo_-a_tomobilya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144164" y="6286520"/>
            <a:ext cx="304800" cy="304800"/>
          </a:xfrm>
          <a:prstGeom prst="rect">
            <a:avLst/>
          </a:prstGeom>
        </p:spPr>
      </p:pic>
      <p:pic>
        <p:nvPicPr>
          <p:cNvPr id="3" name="Рисунок 2" descr="smurf_PNG6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28800" y="3717032"/>
            <a:ext cx="1872208" cy="263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-0.00278 L 0.35226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ington_-_Muzyka_Iz_ilma_ampquotUsatyjj_Nyanampquot_Rington(uzi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  <p:pic>
        <p:nvPicPr>
          <p:cNvPr id="3" name="Рисунок 2" descr="smurf_PNG5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0" y="3991578"/>
            <a:ext cx="2935138" cy="286642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741 L -0.3375 -0.0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500042"/>
            <a:ext cx="3214710" cy="2857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628" y="714356"/>
            <a:ext cx="2928958" cy="2571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57224" y="3786190"/>
            <a:ext cx="3286148" cy="257176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4071942"/>
            <a:ext cx="3571900" cy="235745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58afe9e5255b615a6f29a7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85794"/>
            <a:ext cx="2509838" cy="2509838"/>
          </a:xfrm>
          <a:prstGeom prst="rect">
            <a:avLst/>
          </a:prstGeom>
        </p:spPr>
      </p:pic>
      <p:pic>
        <p:nvPicPr>
          <p:cNvPr id="11" name="Рисунок 10" descr="sticker_vk_luna_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500570"/>
            <a:ext cx="1857388" cy="1857388"/>
          </a:xfrm>
          <a:prstGeom prst="rect">
            <a:avLst/>
          </a:prstGeom>
        </p:spPr>
      </p:pic>
      <p:pic>
        <p:nvPicPr>
          <p:cNvPr id="13" name="Рисунок 12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2448272" cy="2376264"/>
          </a:xfrm>
          <a:prstGeom prst="rect">
            <a:avLst/>
          </a:prstGeom>
        </p:spPr>
      </p:pic>
      <p:pic>
        <p:nvPicPr>
          <p:cNvPr id="14" name="Рисунок 13" descr="s1200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836712"/>
            <a:ext cx="2325638" cy="23256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4_ko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79512" y="3645024"/>
            <a:ext cx="3786214" cy="2673067"/>
          </a:xfrm>
          <a:prstGeom prst="rect">
            <a:avLst/>
          </a:prstGeom>
        </p:spPr>
      </p:pic>
      <p:pic>
        <p:nvPicPr>
          <p:cNvPr id="6" name="Рисунок 5" descr="pencil-clip-art-png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356992"/>
            <a:ext cx="1899334" cy="3303748"/>
          </a:xfrm>
          <a:prstGeom prst="rect">
            <a:avLst/>
          </a:prstGeom>
        </p:spPr>
      </p:pic>
      <p:pic>
        <p:nvPicPr>
          <p:cNvPr id="8" name="Рисунок 7" descr="faixa-de-pedestre-png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304256" y="4581128"/>
            <a:ext cx="2304256" cy="1534634"/>
          </a:xfrm>
          <a:prstGeom prst="rect">
            <a:avLst/>
          </a:prstGeom>
        </p:spPr>
      </p:pic>
      <p:pic>
        <p:nvPicPr>
          <p:cNvPr id="11" name="Рисунок 10" descr="DL6341-D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589248" y="426976"/>
            <a:ext cx="3068960" cy="3168352"/>
          </a:xfrm>
          <a:prstGeom prst="rect">
            <a:avLst/>
          </a:prstGeom>
        </p:spPr>
      </p:pic>
      <p:pic>
        <p:nvPicPr>
          <p:cNvPr id="12" name="Рисунок 11" descr="H1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268760" y="548680"/>
            <a:ext cx="1800200" cy="3024336"/>
          </a:xfrm>
          <a:prstGeom prst="rect">
            <a:avLst/>
          </a:prstGeom>
        </p:spPr>
      </p:pic>
      <p:pic>
        <p:nvPicPr>
          <p:cNvPr id="13" name="Рисунок 12" descr="75-12-widetone-true-blue_55420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879149" y="817595"/>
            <a:ext cx="3401013" cy="2143104"/>
          </a:xfrm>
          <a:prstGeom prst="rect">
            <a:avLst/>
          </a:prstGeom>
        </p:spPr>
      </p:pic>
      <p:pic>
        <p:nvPicPr>
          <p:cNvPr id="14" name="Рисунок 13" descr="545px-avtobusnaya_ostanovka_dorozhnyiy_znak.svg_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40552" y="404664"/>
            <a:ext cx="2387225" cy="3359635"/>
          </a:xfrm>
          <a:prstGeom prst="rect">
            <a:avLst/>
          </a:prstGeom>
        </p:spPr>
      </p:pic>
      <p:pic>
        <p:nvPicPr>
          <p:cNvPr id="15" name="Рисунок 14" descr="e889b4061a6bbc12dee2f0775312906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3717032"/>
            <a:ext cx="3257550" cy="2781300"/>
          </a:xfrm>
          <a:prstGeom prst="rect">
            <a:avLst/>
          </a:prstGeom>
        </p:spPr>
      </p:pic>
      <p:pic>
        <p:nvPicPr>
          <p:cNvPr id="16" name="Рисунок 15" descr="children-160671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468544" y="3789040"/>
            <a:ext cx="3024335" cy="2592288"/>
          </a:xfrm>
          <a:prstGeom prst="rect">
            <a:avLst/>
          </a:prstGeom>
        </p:spPr>
      </p:pic>
      <p:pic>
        <p:nvPicPr>
          <p:cNvPr id="17" name="Рисунок 16" descr="8496_e78d4e513410079ab514fd376f8b8e66_80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3300189" y="1124744"/>
            <a:ext cx="3300189" cy="425282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14894E-6 C 0.01111 0.02543 0.0191 0.04671 0.03195 0.06914 C 0.03403 0.08325 0.03941 0.08394 0.04392 0.09597 C 0.04601 0.10152 0.04705 0.10823 0.04931 0.11355 C 0.05191 0.11933 0.05868 0.12974 0.05868 0.12974 C 0.06094 0.13968 0.06962 0.14616 0.07604 0.15101 C 0.07882 0.15309 0.08177 0.15494 0.08403 0.15795 C 0.0849 0.15911 0.08559 0.16072 0.08663 0.16165 C 0.09219 0.16651 0.09948 0.16836 0.10538 0.17229 C 0.11111 0.17599 0.11736 0.182 0.12396 0.18293 C 0.13247 0.18408 0.1408 0.18408 0.14931 0.18478 C 0.1599 0.18686 0.17049 0.18801 0.18125 0.1901 C 0.18993 0.19356 0.19896 0.19033 0.20799 0.18825 C 0.21111 0.18616 0.21493 0.18616 0.21736 0.18293 C 0.21962 0.17992 0.22083 0.17576 0.22257 0.17229 C 0.22344 0.17044 0.22413 0.16859 0.22535 0.16697 C 0.23108 0.15911 0.23577 0.15286 0.24393 0.14916 C 0.25104 0.14014 0.24028 0.1524 0.25452 0.14384 C 0.25643 0.14292 0.25695 0.13991 0.25868 0.13852 C 0.2599 0.13737 0.26111 0.13737 0.26268 0.13667 C 0.27361 0.1221 0.28646 0.11054 0.29601 0.09412 C 0.30469 0.07886 0.29705 0.08718 0.30521 0.08001 C 0.30799 0.0777 0.31337 0.07284 0.31337 0.07284 C 0.31719 0.06521 0.32222 0.05642 0.32795 0.05157 C 0.33386 0.03977 0.34011 0.02751 0.3507 0.02312 C 0.35868 0.01156 0.37274 0.01503 0.37865 -9.14894E-6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37558E-6 C 0.02344 0.02036 0.04549 0.02776 0.07327 0.0303 C 0.11945 0.04834 0.18854 0.03423 0.24132 0.03192 C 0.24844 0.03076 0.25434 0.02845 0.26129 0.0266 C 0.2691 0.01989 0.27674 0.00833 0.28542 0.00532 C 0.29549 -0.00346 0.30608 -0.00532 0.31736 -0.01063 C 0.34757 -0.00948 0.37952 -0.01087 0.40938 -0.00185 C 0.4 0.00139 0.39636 -0.00439 0.38802 -0.00717 C 0.38455 -0.00832 0.38091 -0.00832 0.37743 -0.00878 C 0.37518 -0.00994 0.37292 -0.01156 0.37066 -0.01248 C 0.36945 -0.01295 0.35243 -0.01896 0.36667 -0.0141 C 0.36545 0.00463 0.36615 0.01666 0.36129 -0.00185 C 0.3599 -0.02012 0.36407 -0.0178 0.35452 -0.0178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C -0.02449 0.02176 -0.06129 0.03218 -0.08959 0.04167 C -0.10105 0.0456 -0.11702 0.04653 -0.12709 0.05556 C -0.12917 0.05741 -0.13108 0.05972 -0.13334 0.06111 C -0.1474 0.06944 -0.1632 0.06852 -0.17709 0.07778 C -0.19983 0.09282 -0.17449 0.08032 -0.20001 0.09167 C -0.20209 0.09259 -0.20626 0.09444 -0.20626 0.09444 C -0.22917 0.09352 -0.25209 0.09329 -0.27501 0.09167 C -0.29011 0.09051 -0.30643 0.08079 -0.32084 0.075 C -0.33716 0.06829 -0.354 0.06481 -0.37084 0.06111 C -0.37223 0.05833 -0.37327 0.05509 -0.37501 0.05278 C -0.37674 0.05046 -0.37969 0.04977 -0.38126 0.04722 C -0.38265 0.04491 -0.38195 0.0412 -0.38334 0.03889 C -0.38699 0.03264 -0.39167 0.02778 -0.39584 0.02222 C -0.39966 0.01713 -0.40608 0.01806 -0.41042 0.01389 C -0.41285 0.01157 -0.41442 0.0081 -0.41667 0.00556 C -0.41858 0.00347 -0.42084 0.00185 -0.42292 -4.81481E-6 C -0.42952 -0.01319 -0.42466 -0.00718 -0.43959 -0.01389 C -0.44167 -0.01481 -0.44584 -0.01667 -0.44584 -0.01667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C -0.03629 0.00069 -0.14653 0.00161 -0.2 0.00555 C -0.21893 0.00694 -0.23716 0.01226 -0.25625 0.01388 C -0.30973 0.01296 -0.36337 0.01735 -0.41667 0.0111 C -0.42101 0.01064 -0.42084 -0.00556 -0.42084 -0.00556 " pathEditMode="relative" ptsTypes="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00069 0.01296 0.00104 0.02593 0.00208 0.03889 C 0.0033 0.0544 0.01041 0.06644 0.01458 0.08056 C 0.02534 0.11644 0.03715 0.14259 0.05625 0.17222 C 0.06302 0.18287 0.07361 0.20116 0.08333 0.20556 C 0.08906 0.21551 0.09114 0.22384 0.1 0.22778 C 0.10729 0.24236 0.1158 0.25718 0.125 0.26944 C 0.13264 0.27963 0.14461 0.28356 0.15208 0.29444 C 0.15746 0.30231 0.15989 0.31412 0.16666 0.31944 C 0.1908 0.33889 0.16145 0.31366 0.18958 0.34444 C 0.19253 0.34792 0.19687 0.34931 0.2 0.35278 C 0.20521 0.35856 0.20833 0.36806 0.21458 0.37222 C 0.23142 0.38333 0.25468 0.39306 0.27291 0.4 C 0.28073 0.40301 0.28402 0.40278 0.29149 0.40833 C 0.29444 0.41065 0.29705 0.41435 0.3 0.41667 C 0.30625 0.42153 0.31441 0.4206 0.32083 0.425 C 0.33715 0.43588 0.34392 0.44144 0.3625 0.44444 C 0.38611 0.45486 0.41718 0.45162 0.43941 0.45278 C 0.45607 0.45833 0.44514 0.45486 0.47274 0.46111 C 0.47708 0.46204 0.48107 0.46296 0.48541 0.46389 C 0.48958 0.46481 0.49791 0.46667 0.49791 0.46667 C 0.58194 0.46111 0.6658 0.45949 0.75 0.45556 C 0.83732 0.41667 0.72552 0.46551 1.01024 0.45 C 1.01302 0.44977 1.01146 0.44236 1.01232 0.43889 C 1.01562 0.42894 1.02274 0.42245 1.02899 0.41667 C 1.03489 0.40486 1.04305 0.39653 1.04774 0.38333 C 1.05034 0.37708 1.05121 0.36968 1.05399 0.36389 C 1.05555 0.36065 1.05868 0.3588 1.06024 0.35556 C 1.06562 0.34583 1.06961 0.33472 1.075 0.325 C 1.075 0.325 1.09635 0.28981 1.09791 0.28333 C 1.10694 0.24653 1.11788 0.21088 1.12291 0.17222 C 1.12448 0.1419 1.12725 0.11319 1.13107 0.08333 C 1.13194 0.04167 1.13333 4.07407E-6 1.13333 -0.04167 C 1.13333 -0.07292 1.16232 -0.25185 1.10816 -0.3 C 1.10225 -0.31227 1.09409 -0.3213 1.0875 -0.33333 C 1.07916 -0.34861 1.07187 -0.36088 1.06024 -0.37222 C 1.04583 -0.38634 1.02899 -0.39722 1.01458 -0.41111 C 0.99982 -0.42523 1.01771 -0.41412 0.99982 -0.42778 C 0.99271 -0.43333 0.96944 -0.43333 0.96857 -0.43333 C 0.94861 -0.44005 0.92812 -0.44468 0.90833 -0.45278 C 0.89618 -0.45764 0.8809 -0.46829 0.86875 -0.46944 C 0.8408 -0.47176 0.81319 -0.4713 0.78541 -0.47222 C 0.74236 -0.4838 0.77847 -0.47569 0.70399 -0.48056 C 0.67552 -0.48241 0.64705 -0.49282 0.61875 -0.49444 C 0.59149 -0.49606 0.56458 -0.4963 0.5375 -0.49722 C 0.49566 -0.50833 0.45225 -0.50255 0.41041 -0.49444 C 0.4026 -0.49097 0.39514 -0.48958 0.3875 -0.48611 C 0.38107 -0.47755 0.37361 -0.47153 0.36666 -0.46389 C 0.36423 -0.46134 0.36267 -0.45764 0.36041 -0.45556 C 0.3585 -0.45394 0.35625 -0.45394 0.35416 -0.45278 C 0.35139 -0.45116 0.34826 -0.44954 0.34566 -0.44722 C 0.33854 -0.44028 0.33211 -0.43218 0.32482 -0.425 C 0.321 -0.42083 0.31267 -0.41597 0.30833 -0.41111 C 0.30017 -0.40208 0.3033 -0.40301 0.29566 -0.39167 C 0.29305 -0.38773 0.28993 -0.38449 0.28732 -0.38056 C 0.27708 -0.36481 0.27135 -0.34074 0.26441 -0.32222 C 0.2625 -0.30093 0.25868 -0.28079 0.25208 -0.26111 C 0.24948 -0.2537 0.24357 -0.23889 0.24357 -0.23889 C 0.24184 -0.22292 0.23715 -0.20972 0.23316 -0.19444 C 0.23107 -0.16667 0.23211 -0.13819 0.22708 -0.11111 C 0.22795 -0.04931 0.21805 0.06227 0.24357 0.13056 C 0.2467 0.15046 0.25139 0.16806 0.25833 0.18611 C 0.26024 0.20255 0.26996 0.24074 0.28333 0.24722 C 0.28871 0.24977 0.29427 0.25093 0.3 0.25278 C 0.32378 0.27269 0.34843 0.28472 0.375 0.29722 C 0.38975 0.3044 0.40277 0.31644 0.41857 0.31944 C 0.43264 0.32199 0.44652 0.32292 0.46024 0.325 C 0.55486 0.35648 0.64826 0.39468 0.74583 0.40556 C 0.75625 0.40463 0.76718 0.40694 0.77691 0.40278 C 0.77968 0.40162 0.77847 0.39537 0.77916 0.39167 C 0.78125 0.37824 0.7842 0.36574 0.7875 0.35278 C 0.79357 0.32847 0.79948 0.30278 0.80416 0.27778 C 0.80538 0.27037 0.80625 0.26273 0.80833 0.25556 C 0.80972 0.25046 0.81284 0.24653 0.81458 0.24167 C 0.81632 0.23727 0.81753 0.23241 0.81857 0.22778 C 0.82326 0.21134 0.82482 0.19421 0.82916 0.17778 C 0.83368 0.10648 0.83003 0.13287 0.83541 0.09722 C 0.83455 0.06574 0.83767 0.0338 0.83333 0.00278 C 0.83194 -0.00625 0.82361 -0.01019 0.81857 -0.01667 C 0.80538 -0.03426 0.79392 -0.05046 0.775 -0.05556 C 0.74965 -0.07222 0.72812 -0.07986 0.69982 -0.08333 C 0.68455 -0.07986 0.68715 -0.08009 0.67708 -0.06667 " pathEditMode="relative" ptsTypes="fff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i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ingLiU_HKSCS-ExtB" pitchFamily="18" charset="-120"/>
              </a:rPr>
              <a:t>Спасибо за помощь !</a:t>
            </a:r>
            <a:endParaRPr lang="ru-RU" sz="40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MingLiU_HKSCS-ExtB" pitchFamily="18" charset="-120"/>
            </a:endParaRPr>
          </a:p>
        </p:txBody>
      </p:sp>
      <p:pic>
        <p:nvPicPr>
          <p:cNvPr id="7" name="Рисунок 6" descr="smurf_PNG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1386642" cy="2587394"/>
          </a:xfrm>
          <a:prstGeom prst="rect">
            <a:avLst/>
          </a:prstGeom>
        </p:spPr>
      </p:pic>
      <p:pic>
        <p:nvPicPr>
          <p:cNvPr id="8" name="Рисунок 7" descr="smurf_PNG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029503"/>
            <a:ext cx="1502639" cy="2828497"/>
          </a:xfrm>
          <a:prstGeom prst="rect">
            <a:avLst/>
          </a:prstGeom>
        </p:spPr>
      </p:pic>
      <p:pic>
        <p:nvPicPr>
          <p:cNvPr id="9" name="Рисунок 8" descr="smurf_PNG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7080" y="4041080"/>
            <a:ext cx="2816920" cy="2816920"/>
          </a:xfrm>
          <a:prstGeom prst="rect">
            <a:avLst/>
          </a:prstGeom>
        </p:spPr>
      </p:pic>
      <p:pic>
        <p:nvPicPr>
          <p:cNvPr id="10" name="Рисунок 9" descr="smurf_PNG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928670"/>
            <a:ext cx="2814982" cy="2814982"/>
          </a:xfrm>
          <a:prstGeom prst="rect">
            <a:avLst/>
          </a:prstGeom>
        </p:spPr>
      </p:pic>
      <p:pic>
        <p:nvPicPr>
          <p:cNvPr id="12" name="car-horn-6_zk31c3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 расширить знания о правилах поведения на улице.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/>
              <a:t>Ход игры</a:t>
            </a:r>
            <a:r>
              <a:rPr lang="ru-RU" sz="3400" dirty="0" smtClean="0"/>
              <a:t>:  Здравствуйте, ребята. Придя, вчера с работы домой, на почте своего ноутбука, я обнаружила письмо. Оно было очень печальное, от жителей одного города. Я вам его перескажу: - « Раньше мы жили в небольшой деревне, а теперь она превратилась в большой и современный город. Мы изобрели автомобили, и теперь не летаем на аистах, только вот никто не придумал и не может придумать дорожные правила. У нас были знаки, но с недавнего времени они исчезли. Зато город запестрел разными знаками. Они у нас разных цветов, с разными рисунками. И пешеходы сразу запутались, где им нужно переходить дорогу. А водители не знают, куда им поворачивать направо или налево, ведь на каждом повороте они видят совершенно новый знак. В общем все кругом опаздывают. Помогите нам пожалуйста»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iritedEllipticalJerboa-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2576" y="2996952"/>
            <a:ext cx="3861048" cy="3861048"/>
          </a:xfrm>
          <a:prstGeom prst="rect">
            <a:avLst/>
          </a:prstGeom>
        </p:spPr>
      </p:pic>
      <p:pic>
        <p:nvPicPr>
          <p:cNvPr id="8" name="Рисунок 7" descr="Envelope-PNG-Download-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068960"/>
            <a:ext cx="1619663" cy="1422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– А вы знаете от кого это письмо? От </a:t>
            </a:r>
            <a:r>
              <a:rPr lang="ru-RU" sz="3200" dirty="0" err="1" smtClean="0">
                <a:solidFill>
                  <a:schemeClr val="bg1"/>
                </a:solidFill>
              </a:rPr>
              <a:t>Смурфетты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76056" y="332656"/>
            <a:ext cx="35283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что не оставим в беде маленьких друзей?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vuk-na-sms-sou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42978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7743E-6 C 0.00173 0.02105 0.00295 0.02336 0.0092 0.04093 C 0.0118 0.0481 0.01006 0.0488 0.01232 0.05735 C 0.01579 0.07054 0.02256 0.08187 0.03072 0.09019 C 0.03628 0.11124 0.04704 0.13182 0.05694 0.14963 C 0.05833 0.15217 0.0585 0.15541 0.06006 0.15772 C 0.06493 0.16536 0.07274 0.17021 0.07847 0.17623 C 0.08854 0.18663 0.08645 0.18964 0.1 0.19265 C 0.12569 0.21739 0.14548 0.19935 0.16006 0.17414 C 0.16336 0.16073 0.15902 0.1753 0.16614 0.16189 C 0.17326 0.1487 0.17743 0.1346 0.18611 0.1228 C 0.18923 0.11286 0.19652 0.1013 0.20312 0.09413 C 0.21006 0.08649 0.20607 0.09436 0.21388 0.08395 C 0.22309 0.07169 0.21892 0.0636 0.23229 0.05735 C 0.23576 0.04371 0.23107 0.0592 0.2401 0.04302 C 0.24375 0.03654 0.246 0.02914 0.2493 0.02243 C 0.25416 0.01295 0.26371 0.00578 0.27083 -2.37743E-6 C 0.28263 -0.00948 0.29097 -0.02012 0.30468 -0.02475 C 0.36041 -0.02174 0.33211 -0.03053 0.3585 -0.00833 C 0.37066 0.01573 0.35243 -0.01896 0.36614 0.00208 C 0.36857 0.00578 0.37048 0.00994 0.37239 0.01434 C 0.37326 0.01619 0.37291 0.01873 0.37395 0.02035 C 0.37656 0.02498 0.38316 0.03284 0.38316 0.03284 C 0.38576 0.04001 0.38645 0.0481 0.38923 0.05527 C 0.39236 0.0636 0.39774 0.07007 0.40156 0.07794 C 0.41128 0.09759 0.42222 0.12512 0.4401 0.13113 C 0.44722 0.1376 0.45538 0.14061 0.46319 0.14547 C 0.48055 0.15634 0.49618 0.16628 0.51545 0.16998 C 0.52656 0.17507 0.53732 0.17715 0.54774 0.1679 C 0.5493 0.16512 0.55052 0.16212 0.55225 0.15981 C 0.55364 0.15796 0.55572 0.15749 0.55694 0.15564 C 0.56718 0.13969 0.55312 0.15402 0.56458 0.14339 C 0.56684 0.13483 0.56909 0.12928 0.57395 0.1228 C 0.57812 0.11124 0.59357 0.09228 0.60312 0.08811 C 0.6059 0.08441 0.60954 0.08164 0.61232 0.07794 C 0.62517 0.06082 0.60711 0.0821 0.61701 0.06545 C 0.62031 0.0599 0.62795 0.05944 0.63229 0.05527 C 0.64618 0.04186 0.65833 0.02475 0.67395 0.01434 C 0.68003 0.00578 0.68559 0.00069 0.69392 -0.00208 C 0.71423 -0.0229 0.75781 -0.00879 0.77395 -0.00833 C 0.80625 -0.01133 0.78836 -0.01041 0.82777 -0.01041 " pathEditMode="relative" ptsTypes="fffff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8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608" y="692696"/>
            <a:ext cx="5814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Везде и всюду правила, их надо знать всегда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них не выйдут из гавани суда.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Выходят в рейс по правилам полярник и пилот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имеют правила шофер и пешеход.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городу, по улице не ходят просто так, 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не знаешь правила легко попасть впросак.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время будь внимателен, и помни наперед: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имеют правила шофер и пешеход.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6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200025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r-horn-6_zk31c3n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  <p:pic>
        <p:nvPicPr>
          <p:cNvPr id="4" name="Рисунок 3" descr="215932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589240"/>
            <a:ext cx="6624736" cy="882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3-21478297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764704"/>
            <a:ext cx="2621285" cy="2621285"/>
          </a:xfrm>
          <a:prstGeom prst="rect">
            <a:avLst/>
          </a:prstGeom>
        </p:spPr>
      </p:pic>
      <p:pic>
        <p:nvPicPr>
          <p:cNvPr id="3" name="Рисунок 2" descr="3346baaedc79e1659f441d61d977d33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836712"/>
            <a:ext cx="3456384" cy="2592288"/>
          </a:xfrm>
          <a:prstGeom prst="rect">
            <a:avLst/>
          </a:prstGeom>
        </p:spPr>
      </p:pic>
      <p:pic>
        <p:nvPicPr>
          <p:cNvPr id="4" name="Рисунок 3" descr="master_VTX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501008"/>
            <a:ext cx="2808312" cy="2808312"/>
          </a:xfrm>
          <a:prstGeom prst="rect">
            <a:avLst/>
          </a:prstGeom>
        </p:spPr>
      </p:pic>
      <p:pic>
        <p:nvPicPr>
          <p:cNvPr id="5" name="Рисунок 4" descr="metodicheskiyavtob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229200"/>
            <a:ext cx="2598785" cy="1080120"/>
          </a:xfrm>
          <a:prstGeom prst="rect">
            <a:avLst/>
          </a:prstGeom>
        </p:spPr>
      </p:pic>
      <p:pic>
        <p:nvPicPr>
          <p:cNvPr id="6" name="Рисунок 5" descr="MildEnlightenedGoshawk-size_restrict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933056"/>
            <a:ext cx="1694681" cy="1694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3429000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96952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537321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6967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А когда вы ждете автобус как нужно вести себя                      на остановке?</a:t>
            </a:r>
          </a:p>
          <a:p>
            <a:r>
              <a:rPr lang="ru-RU" sz="2400" dirty="0" smtClean="0"/>
              <a:t>1. Нельзя выбегать на дорогу, чтобы посмотреть идет ли автобус.</a:t>
            </a:r>
          </a:p>
          <a:p>
            <a:r>
              <a:rPr lang="ru-RU" sz="2400" dirty="0" smtClean="0"/>
              <a:t>2. Нужно спокойно стоять или сидеть на скамейке.</a:t>
            </a:r>
          </a:p>
          <a:p>
            <a:r>
              <a:rPr lang="ru-RU" sz="2400" dirty="0" smtClean="0"/>
              <a:t>3. Нельзя подходить близко к краю проезжей части.</a:t>
            </a:r>
          </a:p>
          <a:p>
            <a:r>
              <a:rPr lang="ru-RU" sz="2400" dirty="0" smtClean="0"/>
              <a:t>4. Нельзя отходить от мамы.</a:t>
            </a:r>
          </a:p>
          <a:p>
            <a:r>
              <a:rPr lang="ru-RU" sz="2400" dirty="0" smtClean="0"/>
              <a:t>5. Когда подходит автобус: не бросаться к нему бегом, чтобы занять очередь перед дверями.</a:t>
            </a:r>
          </a:p>
          <a:p>
            <a:r>
              <a:rPr lang="ru-RU" sz="2400" dirty="0" smtClean="0"/>
              <a:t>6. Входить в автобус нужно через задние или средние двери, а выходить через передние.</a:t>
            </a:r>
          </a:p>
          <a:p>
            <a:r>
              <a:rPr lang="ru-RU" sz="2400" dirty="0" smtClean="0"/>
              <a:t>7. Подходить к автобусу нужно, когда он остановится и откроет двери.</a:t>
            </a:r>
          </a:p>
          <a:p>
            <a:r>
              <a:rPr lang="ru-RU" sz="2400" dirty="0" smtClean="0"/>
              <a:t>8. Не толкаться. </a:t>
            </a:r>
          </a:p>
          <a:p>
            <a:r>
              <a:rPr lang="ru-RU" sz="2400" dirty="0" smtClean="0"/>
              <a:t>9. Не забывать свои вещи на остановке.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6804_146074116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24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een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3860" y="3429000"/>
            <a:ext cx="2520280" cy="2541593"/>
          </a:xfrm>
          <a:prstGeom prst="rect">
            <a:avLst/>
          </a:prstGeom>
        </p:spPr>
      </p:pic>
      <p:pic>
        <p:nvPicPr>
          <p:cNvPr id="8" name="Рисунок 7" descr="3a9640d2cb5025d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84784" y="4797152"/>
            <a:ext cx="5760640" cy="2304256"/>
          </a:xfrm>
          <a:prstGeom prst="rect">
            <a:avLst/>
          </a:prstGeom>
        </p:spPr>
      </p:pic>
      <p:pic>
        <p:nvPicPr>
          <p:cNvPr id="9" name="Рисунок 8" descr="niBB6kX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28600" y="-531440"/>
            <a:ext cx="3024336" cy="308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4783E-7 C 0.00035 0.09759 -0.02014 0.20074 0.004 0.29301 C 0.00677 0.3173 0.01372 0.34042 0.01858 0.36401 C 0.0224 0.38274 0.02466 0.40263 0.02934 0.4209 C 0.03038 0.43131 0.03073 0.45374 0.03993 0.45814 C 0.07257 0.4734 0.07379 0.46854 0.10261 0.47409 C 0.13282 0.47988 0.16216 0.49167 0.19202 0.49907 C 0.20295 0.50647 0.20677 0.52613 0.21198 0.53977 C 0.21424 0.54602 0.21806 0.55111 0.21997 0.55758 C 0.22066 0.56059 0.22153 0.5636 0.22257 0.56637 C 0.23004 0.58927 0.24393 0.61286 0.25868 0.62858 C 0.26459 0.63506 0.26823 0.64338 0.27448 0.64986 C 0.27604 0.65286 0.27657 0.65656 0.27865 0.65888 C 0.28264 0.66327 0.2882 0.66466 0.29202 0.66952 C 0.29341 0.67137 0.29445 0.67368 0.29601 0.67483 C 0.29757 0.67599 0.29948 0.67599 0.30122 0.67669 C 0.31025 0.68848 0.30504 0.68432 0.31719 0.68894 C 0.32309 0.69357 0.32674 0.69773 0.33334 0.69958 C 0.34271 0.70582 0.35087 0.71508 0.3599 0.72109 C 0.37709 0.73265 0.39827 0.73866 0.41702 0.74237 C 0.44167 0.74167 0.46597 0.74213 0.49063 0.74051 C 0.49132 0.74051 0.50035 0.73381 0.50122 0.73335 C 0.51094 0.72756 0.52205 0.72479 0.53195 0.71924 C 0.54306 0.71299 0.55209 0.70282 0.56389 0.69958 C 0.57084 0.69496 0.57604 0.68917 0.58247 0.68362 C 0.59288 0.67483 0.60643 0.66836 0.61719 0.6605 C 0.62101 0.65772 0.62535 0.65726 0.62934 0.65518 C 0.63785 0.65078 0.64601 0.6457 0.65469 0.64107 C 0.67188 0.63159 0.69045 0.61771 0.7066 0.60545 C 0.72118 0.59435 0.73698 0.58603 0.75191 0.57539 C 0.77309 0.56036 0.78976 0.53492 0.8092 0.51665 C 0.81545 0.51087 0.8191 0.50138 0.82396 0.49375 C 0.82743 0.4882 0.83334 0.47595 0.83334 0.47595 C 0.83472 0.46323 0.83646 0.45051 0.83993 0.43848 C 0.84358 0.41003 0.8441 0.3765 0.83195 0.35152 C 0.82587 0.31452 0.81302 0.29486 0.79601 0.26642 C 0.78872 0.25416 0.78264 0.24028 0.77587 0.22733 C 0.77361 0.21739 0.7691 0.2123 0.76389 0.20582 C 0.75313 0.19287 0.74115 0.1783 0.73195 0.16327 C 0.70712 0.1228 0.68525 0.07978 0.65729 0.04255 C 0.65 0.02266 0.63542 0.00693 0.62136 -0.0037 C 0.61893 -0.00555 0.60139 -0.02012 0.59705 -0.02151 C 0.58108 -0.0266 0.56719 -0.02891 0.55035 -0.0303 C 0.53837 -0.03331 0.52691 -0.03585 0.51441 -0.03747 C 0.5132 -0.03793 0.51198 -0.03909 0.51042 -0.03909 C 0.47847 -0.03909 0.44653 -0.03909 0.41459 -0.03747 C 0.4033 -0.03677 0.39236 -0.01966 0.38125 -0.01619 C 0.36684 -0.01157 0.35295 -0.00671 0.33854 -0.00185 C 0.32709 0.00809 0.32153 0.03214 0.31198 0.04255 C 0.30591 0.04903 0.29827 0.05411 0.29202 0.06036 C 0.28247 0.07007 0.29028 0.06406 0.28264 0.07446 C 0.28091 0.07655 0.27882 0.0777 0.27726 0.07978 C 0.27466 0.08256 0.27257 0.08557 0.27049 0.0888 C 0.25955 0.10522 0.254 0.12534 0.24532 0.14385 C 0.2342 0.1672 0.22257 0.19033 0.2132 0.21484 C 0.21146 0.22456 0.20834 0.23335 0.2066 0.24329 C 0.20313 0.26249 0.20157 0.28214 0.2 0.3018 C 0.20035 0.32793 0.2 0.35407 0.20122 0.37997 C 0.20122 0.38043 0.21216 0.4031 0.2132 0.40495 C 0.22691 0.43709 0.24323 0.46138 0.26389 0.48658 C 0.27014 0.49422 0.27552 0.50323 0.28264 0.50971 C 0.30226 0.52798 0.32448 0.54394 0.34532 0.55943 C 0.35261 0.56475 0.36771 0.57331 0.37466 0.58071 C 0.38264 0.58927 0.39167 0.59389 0.4 0.60199 C 0.42309 0.62511 0.45226 0.645 0.48125 0.65171 C 0.50261 0.65055 0.51459 0.65286 0.53195 0.64107 C 0.55261 0.62696 0.57101 0.59898 0.59462 0.5932 C 0.61424 0.57724 0.62413 0.55573 0.63316 0.52914 C 0.63907 0.51249 0.64045 0.51572 0.64375 0.49907 C 0.64827 0.4778 0.64809 0.4549 0.65052 0.43316 C 0.65261 0.41466 0.65486 0.39639 0.65729 0.37812 C 0.65677 0.36679 0.65695 0.35545 0.65591 0.34435 C 0.65556 0.33996 0.65191 0.33233 0.65052 0.3284 C 0.64948 0.32562 0.64879 0.32261 0.64792 0.31961 C 0.64705 0.31614 0.64653 0.31244 0.64532 0.30897 C 0.63837 0.28839 0.64219 0.3136 0.63316 0.27867 C 0.62934 0.26295 0.6283 0.25439 0.61997 0.24329 C 0.61841 0.23774 0.61893 0.23751 0.6158 0.23265 C 0.6125 0.22664 0.60521 0.21484 0.60521 0.21484 C 0.60226 0.20166 0.60643 0.21785 0.60104 0.20421 C 0.59827 0.19634 0.59879 0.18871 0.59462 0.18108 C 0.59358 0.17946 0.59184 0.179 0.59045 0.17761 C 0.58646 0.17322 0.58316 0.16651 0.57969 0.16142 C 0.5757 0.15541 0.57431 0.15009 0.56927 0.14546 C 0.56667 0.13575 0.55972 0.13251 0.5533 0.12766 C 0.54584 0.12187 0.54966 0.12257 0.54254 0.1154 C 0.53334 0.10638 0.52431 0.1006 0.5132 0.09759 C 0.50347 0.09112 0.49323 0.08418 0.48247 0.08163 C 0.48038 0.07886 0.47986 0.07423 0.47726 0.07261 C 0.47361 0.0703 0.46927 0.0703 0.46528 0.06915 C 0.45816 0.06706 0.4507 0.06175 0.44393 0.05851 C 0.44236 0.05666 0.4415 0.05458 0.43993 0.05319 C 0.43559 0.04926 0.42882 0.05134 0.42535 0.04602 " pathEditMode="relative" ptsTypes="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022E-7 C 0.1243 0.00092 0.23975 0.00347 0.36267 0.00162 C 0.39513 -0.00786 0.42482 -0.02382 0.45868 -0.02845 C 0.47222 -0.034 0.48506 -0.0414 0.49861 -0.04811 C 0.51788 -0.05782 0.53854 -0.06499 0.55729 -0.07655 C 0.57066 -0.08488 0.58072 -0.09852 0.59461 -0.105 C 0.61319 -0.12974 0.64027 -0.13414 0.65972 -0.15634 C 0.67291 -0.17114 0.68732 -0.17854 0.70121 -0.19195 C 0.71631 -0.20652 0.72361 -0.21577 0.73854 -0.22572 C 0.74895 -0.23266 0.75104 -0.23127 0.75989 -0.23983 C 0.77309 -0.25231 0.78645 -0.26527 0.8 -0.27706 C 0.81197 -0.3025 0.79305 -0.26388 0.80659 -0.28608 C 0.80746 -0.28747 0.80729 -0.28978 0.80798 -0.2914 C 0.80868 -0.29325 0.80954 -0.2951 0.81059 -0.29672 C 0.81597 -0.30551 0.81423 -0.29857 0.81857 -0.31082 C 0.82187 -0.32008 0.82413 -0.33025 0.82795 -0.33927 C 0.83715 -0.36101 0.84687 -0.38344 0.85329 -0.4068 C 0.85729 -0.42114 0.85902 -0.43525 0.86267 -0.44935 C 0.86215 -0.45837 0.86197 -0.46716 0.86128 -0.47618 C 0.86024 -0.48821 0.84531 -0.5185 0.83732 -0.5259 C 0.83385 -0.53932 0.83888 -0.52336 0.83194 -0.53469 C 0.83107 -0.53608 0.83125 -0.53839 0.83055 -0.54001 C 0.82847 -0.54487 0.82621 -0.54949 0.82395 -0.55435 C 0.82066 -0.56152 0.81996 -0.57239 0.81597 -0.57909 C 0.80399 -0.59875 0.81875 -0.56846 0.8092 -0.58626 C 0.80347 -0.59667 0.79895 -0.60754 0.79322 -0.61818 C 0.78368 -0.63576 0.77118 -0.65079 0.75989 -0.66605 C 0.75781 -0.66883 0.75677 -0.6723 0.75468 -0.67507 C 0.74947 -0.68201 0.73836 -0.69218 0.73194 -0.69635 C 0.72725 -0.70259 0.72378 -0.70652 0.71736 -0.70884 C 0.70277 -0.71971 0.68715 -0.72826 0.67187 -0.73728 C 0.66267 -0.74283 0.65434 -0.74885 0.64531 -0.75486 C 0.63316 -0.76272 0.60434 -0.76804 0.59305 -0.7692 C 0.56423 -0.77498 0.53888 -0.77197 0.50798 -0.77105 C 0.48298 -0.7685 0.45816 -0.76735 0.43333 -0.76388 C 0.40503 -0.7544 0.39427 -0.75463 0.36128 -0.75324 C 0.33923 -0.74815 0.37274 -0.75532 0.32534 -0.74954 C 0.30625 -0.74723 0.28715 -0.74121 0.26788 -0.7389 C 0.25885 -0.73613 0.25017 -0.73497 0.24131 -0.73358 C 0.2342 -0.73081 0.22708 -0.72965 0.21996 -0.72826 C 0.21215 -0.72502 0.20399 -0.72456 0.196 -0.72294 C 0.18802 -0.71947 0.1802 -0.71624 0.17187 -0.71416 C 0.16215 -0.7012 0.15138 -0.68941 0.14253 -0.67507 C 0.13246 -0.65911 0.12881 -0.63922 0.12395 -0.62003 C 0.1217 -0.61101 0.1184 -0.60245 0.11597 -0.59343 C 0.11458 -0.57956 0.11562 -0.58095 0.11336 -0.57193 C 0.1125 -0.56846 0.11059 -0.56129 0.11059 -0.56129 C 0.10954 -0.54626 0.10868 -0.53169 0.10659 -0.51688 C 0.10833 -0.42299 0.11666 -0.32262 0.10399 -0.23104 C 0.10486 -0.21855 0.10555 -0.20629 0.10659 -0.1938 C 0.10694 -0.1901 0.10625 -0.18571 0.10798 -0.18293 C 0.1125 -0.176 0.12048 -0.1716 0.12656 -0.16698 C 0.14461 -0.15333 0.1625 -0.14593 0.18263 -0.14038 C 0.19409 -0.14107 0.21041 -0.13899 0.22256 -0.1457 C 0.23802 -0.15449 0.25 -0.16929 0.26527 -0.17947 C 0.27274 -0.18455 0.2835 -0.18571 0.29184 -0.18825 C 0.30208 -0.1975 0.31441 -0.20074 0.32534 -0.20791 C 0.33003 -0.21092 0.33281 -0.2167 0.33732 -0.2204 C 0.3434 -0.22549 0.35069 -0.22618 0.35729 -0.22919 C 0.36215 -0.23566 0.3677 -0.24353 0.37326 -0.24885 C 0.37864 -0.25416 0.38333 -0.25671 0.38802 -0.26295 C 0.39218 -0.27452 0.40017 -0.28909 0.40798 -0.29672 C 0.4125 -0.30597 0.41684 -0.3062 0.42395 -0.31082 C 0.42708 -0.31545 0.4276 -0.32031 0.43055 -0.32516 C 0.4342 -0.33141 0.43281 -0.32563 0.43576 -0.33395 C 0.43941 -0.3432 0.44045 -0.35523 0.45052 -0.35523 " pathEditMode="relative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79186E-6 C -0.00851 0.01133 -0.02535 0.01133 -0.03612 0.01248 C -0.06546 0.02289 -0.05868 0.02127 -0.12014 0.01248 C -0.12414 0.01202 -0.12605 0.00508 -0.12934 0.00185 C -0.13802 -0.00694 -0.14723 -0.01388 -0.15469 -0.02475 C -0.16945 -0.04626 -0.17448 -0.07031 -0.18542 -0.09413 C -0.19306 -0.11101 -0.19167 -0.10153 -0.19601 -0.12073 C -0.20139 -0.14431 -0.20608 -0.16975 -0.21476 -0.19172 C -0.21806 -0.21277 -0.22813 -0.22965 -0.23473 -0.24862 C -0.23872 -0.26018 -0.23993 -0.27359 -0.24532 -0.28423 C -0.26546 -0.32355 -0.28455 -0.36425 -0.30278 -0.40495 C -0.3224 -0.44889 -0.34046 -0.49422 -0.36007 -0.53816 C -0.37223 -0.56522 -0.38837 -0.58881 -0.404 -0.61263 C -0.43993 -0.66744 -0.47275 -0.72017 -0.51875 -0.76018 C -0.52587 -0.75833 -0.53316 -0.7574 -0.54011 -0.75486 C -0.55296 -0.75 -0.56181 -0.73104 -0.57205 -0.72086 C -0.5816 -0.71161 -0.58316 -0.71416 -0.5908 -0.70329 C -0.6 -0.68987 -0.60539 -0.67322 -0.61875 -0.6679 C -0.62379 -0.65727 -0.62848 -0.65657 -0.63612 -0.6464 C -0.64289 -0.63738 -0.64914 -0.62836 -0.65608 -0.6198 C -0.65938 -0.61587 -0.66164 -0.61032 -0.66546 -0.60731 C -0.66598 -0.60685 -0.6783 -0.59852 -0.68143 -0.5932 C -0.68334 -0.58974 -0.68507 -0.58603 -0.68681 -0.58257 C -0.68768 -0.58072 -0.68941 -0.57725 -0.68941 -0.57725 C -0.69289 -0.55944 -0.70452 -0.54718 -0.71077 -0.53099 C -0.71441 -0.52151 -0.71754 -0.5111 -0.72014 -0.50093 C -0.72344 -0.48821 -0.72882 -0.47641 -0.73212 -0.46346 C -0.73629 -0.44774 -0.73837 -0.43039 -0.7441 -0.41559 C -0.74775 -0.39431 -0.75469 -0.37443 -0.75868 -0.35338 C -0.76302 -0.33025 -0.76511 -0.30736 -0.77344 -0.28585 C -0.77483 -0.27359 -0.77587 -0.26041 -0.77865 -0.24862 C -0.78073 -0.18409 -0.78368 -0.16559 -0.78004 -0.08511 C -0.77987 -0.08303 -0.77726 -0.08303 -0.77605 -0.08164 C -0.77153 -0.07632 -0.76684 -0.07123 -0.76268 -0.06568 C -0.75487 -0.05528 -0.76285 -0.05805 -0.74948 -0.04626 C -0.72639 -0.02567 -0.70677 -0.02382 -0.67865 -0.02128 C -0.64306 -0.02244 -0.61077 -0.02406 -0.57605 -0.03007 C -0.55747 -0.03654 -0.5408 -0.04649 -0.52275 -0.05505 C -0.5125 -0.0599 -0.50191 -0.06314 -0.49202 -0.06915 C -0.47865 -0.07748 -0.47778 -0.0791 -0.46407 -0.08349 C -0.45209 -0.08742 -0.44011 -0.09112 -0.42813 -0.09413 C -0.4224 -0.09552 -0.41077 -0.0976 -0.41077 -0.0976 C -0.39757 -0.10801 -0.3849 -0.11633 -0.37205 -0.12789 C -0.36719 -0.13229 -0.35539 -0.13576 -0.3507 -0.13853 C -0.3474 -0.14038 -0.34462 -0.14408 -0.34132 -0.1457 C -0.33889 -0.14709 -0.33612 -0.1464 -0.33334 -0.14732 C -0.33039 -0.14825 -0.31285 -0.15495 -0.30677 -0.15796 C -0.28959 -0.16628 -0.27275 -0.1753 -0.25469 -0.17947 C -0.24896 -0.17762 -0.24254 -0.17785 -0.23733 -0.17392 C -0.22414 -0.16374 -0.21007 -0.14177 -0.2 -0.12604 C -0.19723 -0.10107 -0.19219 -0.09367 -0.18282 -0.07447 C -0.18403 -0.05134 -0.18542 -0.02475 -0.19341 -0.00347 C -0.19462 -0.00047 -0.19601 0.00254 -0.1974 0.00532 C -0.19862 0.00786 -0.20035 0.00971 -0.20139 0.01248 C -0.20348 0.01827 -0.2033 0.02567 -0.20677 0.03029 C -0.21511 0.04139 -0.21164 0.03607 -0.22136 0.05342 C -0.22275 0.05596 -0.22691 0.06776 -0.22813 0.06938 C -0.22934 0.071 -0.24063 0.08002 -0.24271 0.08163 C -0.24879 0.08649 -0.25504 0.09297 -0.26146 0.09782 C -0.27084 0.10476 -0.2783 0.11239 -0.28802 0.1191 C -0.29098 0.12095 -0.29445 0.12095 -0.2974 0.12257 C -0.31112 0.1302 -0.32518 0.13367 -0.33872 0.14038 C -0.35921 0.15055 -0.38091 0.15818 -0.40278 0.16165 C -0.4691 0.16003 -0.45834 0.16743 -0.4908 0.15633 C -0.49219 0.15518 -0.49341 0.15379 -0.4948 0.15286 C -0.4974 0.15125 -0.50278 0.14916 -0.50278 0.14916 " pathEditMode="relative" ptsTypes="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397</Words>
  <Application>Microsoft Office PowerPoint</Application>
  <PresentationFormat>Экран (4:3)</PresentationFormat>
  <Paragraphs>29</Paragraphs>
  <Slides>14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Игра  для детей старшего дошкольного возраста </vt:lpstr>
      <vt:lpstr>Цель: расширить знания о правилах поведения на улице.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для детей старшего дошкольного возраста </dc:title>
  <dc:creator>admin</dc:creator>
  <cp:lastModifiedBy>User</cp:lastModifiedBy>
  <cp:revision>51</cp:revision>
  <dcterms:created xsi:type="dcterms:W3CDTF">2019-09-17T10:30:00Z</dcterms:created>
  <dcterms:modified xsi:type="dcterms:W3CDTF">2019-09-21T06:56:24Z</dcterms:modified>
</cp:coreProperties>
</file>