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84" r:id="rId25"/>
    <p:sldId id="283" r:id="rId26"/>
    <p:sldId id="287" r:id="rId27"/>
    <p:sldId id="28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F58DBE5-CACB-421F-ADE9-5B8E85361517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3"/>
            <p14:sldId id="274"/>
            <p14:sldId id="275"/>
            <p14:sldId id="276"/>
            <p14:sldId id="277"/>
            <p14:sldId id="279"/>
            <p14:sldId id="280"/>
            <p14:sldId id="284"/>
            <p14:sldId id="283"/>
            <p14:sldId id="287"/>
          </p14:sldIdLst>
        </p14:section>
        <p14:section name="Раздел без заголовка" id="{3AF375FF-C043-4DF4-9E41-ECD67A5E6F24}">
          <p14:sldIdLst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30" autoAdjust="0"/>
    <p:restoredTop sz="92349" autoAdjust="0"/>
  </p:normalViewPr>
  <p:slideViewPr>
    <p:cSldViewPr>
      <p:cViewPr varScale="1">
        <p:scale>
          <a:sx n="68" d="100"/>
          <a:sy n="68" d="100"/>
        </p:scale>
        <p:origin x="137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C63FE-8426-4A12-BBCD-B26D325102C8}" type="datetimeFigureOut">
              <a:rPr lang="ru-RU" smtClean="0"/>
              <a:pPr/>
              <a:t>27.03.2022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09C8F-41DA-4FA7-9C1A-B9681A029E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4210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27.03.2022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27.03.2022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48680"/>
            <a:ext cx="9144000" cy="5544616"/>
          </a:xfrm>
        </p:spPr>
        <p:txBody>
          <a:bodyPr>
            <a:normAutofit/>
          </a:bodyPr>
          <a:lstStyle/>
          <a:p>
            <a:pPr algn="ctr"/>
            <a:r>
              <a:rPr lang="ru-RU" sz="4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методы работы с детьми старшего дошкольного возраста по экологии</a:t>
            </a:r>
            <a:br>
              <a:rPr lang="ru-RU" sz="4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5301207"/>
            <a:ext cx="5796136" cy="1554215"/>
          </a:xfrm>
        </p:spPr>
        <p:txBody>
          <a:bodyPr>
            <a:normAutofit/>
          </a:bodyPr>
          <a:lstStyle/>
          <a:p>
            <a:pPr algn="l"/>
            <a:r>
              <a:rPr lang="ru-RU" sz="1600" dirty="0" smtClean="0"/>
              <a:t>Воспитатель:</a:t>
            </a:r>
            <a:r>
              <a:rPr lang="ru-RU" sz="3200" dirty="0" smtClean="0"/>
              <a:t>  </a:t>
            </a:r>
            <a:r>
              <a:rPr lang="ru-RU" sz="1600" dirty="0" smtClean="0"/>
              <a:t>первой квалифицированной категории</a:t>
            </a:r>
          </a:p>
          <a:p>
            <a:pPr algn="l"/>
            <a:r>
              <a:rPr lang="ru-RU" sz="1600" dirty="0" smtClean="0"/>
              <a:t>МБДОУ «Детский сад №7» </a:t>
            </a:r>
            <a:r>
              <a:rPr lang="ru-RU" sz="1700" dirty="0" smtClean="0"/>
              <a:t>Сергиенко</a:t>
            </a:r>
            <a:r>
              <a:rPr lang="ru-RU" sz="2200" dirty="0" smtClean="0"/>
              <a:t> </a:t>
            </a:r>
            <a:r>
              <a:rPr lang="ru-RU" sz="1800" dirty="0" smtClean="0"/>
              <a:t>Ирина Валериевна</a:t>
            </a:r>
          </a:p>
          <a:p>
            <a:pPr algn="l"/>
            <a:r>
              <a:rPr lang="ru-RU" sz="1800" dirty="0"/>
              <a:t>х</a:t>
            </a:r>
            <a:r>
              <a:rPr lang="ru-RU" sz="1600" dirty="0" smtClean="0"/>
              <a:t>. </a:t>
            </a:r>
            <a:r>
              <a:rPr lang="ru-RU" sz="1600" dirty="0" err="1" smtClean="0"/>
              <a:t>Протоцкие</a:t>
            </a:r>
            <a:r>
              <a:rPr lang="ru-RU" sz="1600" dirty="0" smtClean="0"/>
              <a:t>, Краснодарский край</a:t>
            </a:r>
            <a:r>
              <a:rPr lang="ru-RU" sz="1600" dirty="0" smtClean="0"/>
              <a:t>, Красноармейский </a:t>
            </a:r>
            <a:r>
              <a:rPr lang="ru-RU" sz="1600" dirty="0" smtClean="0"/>
              <a:t>район.</a:t>
            </a:r>
          </a:p>
          <a:p>
            <a:endParaRPr lang="ru-RU" sz="16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496944" cy="2016224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Показывать коллективный труд людей в огороде, на поле, на животноводческих фермах, обращаем внимание детей на то, с каким старанием и любовью трудятся взрослые, тем самым воспитывая чувства уважения к труду. Дети должны знать, что человек преобразует природу рационально, с целью ее охраны и улучшения.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сельское хозяйство: Мозаика сельскохозяйственных животных и сельскохозяйственных изображений в коллаж изображен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" y="2780928"/>
            <a:ext cx="720080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lide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459178"/>
            <a:ext cx="7848872" cy="4752528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24744"/>
            <a:ext cx="7416824" cy="1080120"/>
          </a:xfrm>
          <a:noFill/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самого рождения ребенок является первооткрывателем, исследователем того мира, который его окружает.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HP\Desktop\фотографии детей\20160125_1105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410445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P\Desktop\фотографии детей\DSC004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08920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 как вы думаете?»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20160125_1106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348880"/>
            <a:ext cx="3995936" cy="3888432"/>
          </a:xfrm>
          <a:prstGeom prst="rect">
            <a:avLst/>
          </a:prstGeom>
        </p:spPr>
      </p:pic>
      <p:pic>
        <p:nvPicPr>
          <p:cNvPr id="5" name="Рисунок 4" descr="20160125_1106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348880"/>
            <a:ext cx="4596680" cy="3870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340768"/>
            <a:ext cx="8229600" cy="1440160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осторожно шла за интересами детей, а им интересно было всё: сломать лёд на луже и посмотреть, как намокает их обувь; высыпать сухой песок, и наблюдать, как его разносит ветер; встретить шмеля и послушать его жужжание.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418147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0928"/>
            <a:ext cx="451802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512168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любой сезон в уголке природы для ребят найдется дело. Дошколята выращивают в течении года лук. Во время утреннего дежурства в уголке природы дети не только ухаживают за растениями, но и наблюдают за ними.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HP\Desktop\Camera\IMG_20170222_154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374441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P\Desktop\Camera\IMG_20170222_1546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2"/>
            <a:ext cx="388843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52928" cy="259228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 чтобы с пользой провести прогулку я разработала перспективный план наблюдений на прогулке. Наблюдения разделила на 2 основных блока: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живая природа;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неживая природа.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Огромный интерес дети проявляют к исследовательской работе, поэтому внимание в нашей работе отведено опытам и экспериментам.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" y="3429000"/>
            <a:ext cx="4498975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HP\Desktop\детский сад (фото)\DSC004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56992"/>
            <a:ext cx="3960440" cy="32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Опыты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DSC025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8840"/>
            <a:ext cx="4320480" cy="41764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031" y="1844824"/>
            <a:ext cx="4646818" cy="446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496944" cy="158417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чтобы обобщить и расширить знания дошкольников о том, как ухаживать за культурными растениями в комнатных условиях, были созданы и разработаны такие проекты как: «Огород на подоконнике», где дети выращивали и наблюдали за ростом и развитием огурцов, лука, чеснока</a:t>
            </a:r>
            <a:r>
              <a:rPr lang="ru-RU" sz="2000" dirty="0" smtClean="0">
                <a:solidFill>
                  <a:schemeClr val="tx1"/>
                </a:solidFill>
              </a:rPr>
              <a:t>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салата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DSC00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429580"/>
            <a:ext cx="3960440" cy="3816424"/>
          </a:xfrm>
          <a:prstGeom prst="rect">
            <a:avLst/>
          </a:prstGeom>
        </p:spPr>
      </p:pic>
      <p:pic>
        <p:nvPicPr>
          <p:cNvPr id="5" name="Рисунок 4" descr="DSC004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7" y="2492896"/>
            <a:ext cx="4032447" cy="3753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912768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«Центра экспериментирования»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приобретены: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►Контейнеры для хранения сыпучих и мелких предметов;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►Технические материалы: гайки, скрепки, винтики, гвозди;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►Колбы, мерные ложечки, деревянные палочки, резиновые груши, воронки;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►Бросовый материал: пластмасса, кожа, мех, поролон, пробки, проволока, деревянные,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пластмассовые, металлические предметы, формочки – вкладыши от наборов шоколадных конфет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►Различные виды бумаги: обычная альбомная, тетрадная,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калька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252028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дошкольного возраста по природе своей – пытливые исследователи окружающего мира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den-zashhityi-detey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564904"/>
            <a:ext cx="6048672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2592288"/>
          </a:xfrm>
        </p:spPr>
        <p:txBody>
          <a:bodyPr>
            <a:noAutofit/>
          </a:bodyPr>
          <a:lstStyle/>
          <a:p>
            <a:pPr algn="ctr"/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HP\Desktop\Camera\IMG_20170201_0702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2656"/>
            <a:ext cx="8561675" cy="622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80920" cy="194421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полноценного осуществления экологического развития детей, наша система работы о ДОУ сочетается с работой семьи в данном направлении, поскольку именно семья дает первый опыт взаимодействия с природой, приобщает к активной деятельности, показывает пример отношения к объектам природного и растительного мира</a:t>
            </a: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11" y="2852936"/>
            <a:ext cx="4021065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852936"/>
            <a:ext cx="410445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93610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«Вода – источник жизни на земле»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voda-istochnik-zhiz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772816"/>
            <a:ext cx="5184576" cy="4731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3" y="980728"/>
            <a:ext cx="7632849" cy="1368152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Цель, которую я поставила перед собой: заинтересовать родителей проблемой, ознакомление детей со свойствами воды через экспериментальную деятельность различными предметами. Родители вместе с детьми провели ряд экспериментов, опытов дома.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SAM_09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068960"/>
            <a:ext cx="4067944" cy="3456384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2564904"/>
            <a:ext cx="396044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type="title"/>
          </p:nvPr>
        </p:nvSpPr>
        <p:spPr>
          <a:xfrm>
            <a:off x="395536" y="836712"/>
            <a:ext cx="8352928" cy="18002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В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 саду ежемесячно проводились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родителями: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Лето, лето ты какого цвета?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 мешайте мне трудиться.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Краски осени.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Лучшая поделка из природного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 и др.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396044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HP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915" y="3501008"/>
            <a:ext cx="417555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380787871_nau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4434069"/>
            <a:ext cx="3635896" cy="24239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700808"/>
            <a:ext cx="7200800" cy="2733261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работы над данной проблемой, мы пришли к выводу, что формирование экологической культуры неизбежно соприкасается с воспитанием нравственной, патриотической культуры, которая позволяет посеять и взрастить в детской душе семена любви к родной природе, к родному дому и семье, к истории и </a:t>
            </a:r>
            <a:r>
              <a:rPr lang="ru-RU" sz="2000" dirty="0" smtClean="0">
                <a:solidFill>
                  <a:schemeClr val="tx1"/>
                </a:solidFill>
              </a:rPr>
              <a:t>к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ультуре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страны, созданной трудами родных и близких людей.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24744"/>
            <a:ext cx="7344816" cy="316835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«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хорошее в людях – из детства!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истоки добра пробудить?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Прикоснуться к природе всем сердцем: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Удивиться, узнать, полюбить!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хотим, чтоб земле расцветала,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росли, как цветы, малыши,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для них экология стала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наукой, а частью души.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С. Николаева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77072"/>
            <a:ext cx="403244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295886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23-023-Spasibo-za-vniman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90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385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6984776" cy="194421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	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помочь ребенку преодолеть неуверенность в себе, научить общаться с взрослыми и сверстниками, как помочь детям устранять появляющиеся трудности? Как стимулировать природную потребность ребенка к новизне?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Познание-мира-ребенком-768x5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924945"/>
            <a:ext cx="4104456" cy="3528391"/>
          </a:xfrm>
          <a:prstGeom prst="rect">
            <a:avLst/>
          </a:prstGeom>
        </p:spPr>
      </p:pic>
      <p:pic>
        <p:nvPicPr>
          <p:cNvPr id="5" name="Рисунок 4" descr="Маленький-исследователь-550x3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924945"/>
            <a:ext cx="4176464" cy="3528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136904" cy="2088232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взаимодействие человека и природы превратились в одну из тревожных проблем, поэтому Краснодарский  край  работает по программе «Чистая среда» и главная задача, которая стоит перед нами – это формирование экологической культуры подрастающего поколения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12976"/>
            <a:ext cx="4286250" cy="306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59632" y="1052736"/>
            <a:ext cx="6840760" cy="504056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Выдающийся педагог В.А. Сухомлинский придавал особое значение влиянию природы на нравственное развитие ребенка. Он отметил, что сама природа не воспитывает, а активно  влияет на взаимодействие с ней и чтобы ребенок научился понимать природу, чувствовать ее красоту, это качество нужно прививать с раннего детства.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тема мне интересна и для меня, как педагога, очень важна. Научить видеть и понимать красоту родной природы, бережно относиться к живому, передавать определенные знания в области экологии – цель моей экологической работы, которая осуществляется в нескольких направлениях: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-работа с детьми;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-работа с родителями.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560840" cy="5688632"/>
          </a:xfrm>
        </p:spPr>
        <p:txBody>
          <a:bodyPr>
            <a:noAutofit/>
          </a:bodyPr>
          <a:lstStyle/>
          <a:p>
            <a:r>
              <a:rPr lang="ru-RU" sz="3500" b="1" u="sng" dirty="0" smtClean="0">
                <a:solidFill>
                  <a:schemeClr val="tx1"/>
                </a:solidFill>
              </a:rPr>
              <a:t/>
            </a:r>
            <a:br>
              <a:rPr lang="ru-RU" sz="3500" b="1" u="sng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проектной деятельности, которые я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ставлю перед детьми: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►Развитие интереса к исследовательскому поиску;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►Создание проблемной ситуации, которая инициирует детское любопытство, стимулирует стремление к исследованию;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►Организация работы с родителями по развитию проектной деятельности дошкольника;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►Организация предметно-развивающей среды.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</a:rPr>
              <a:t>   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08912" cy="4464496"/>
          </a:xfrm>
        </p:spPr>
        <p:txBody>
          <a:bodyPr>
            <a:noAutofit/>
          </a:bodyPr>
          <a:lstStyle/>
          <a:p>
            <a:r>
              <a:rPr lang="ru-RU" sz="3500" b="1" u="sng" dirty="0" smtClean="0">
                <a:solidFill>
                  <a:schemeClr val="tx1"/>
                </a:solidFill>
              </a:rPr>
              <a:t/>
            </a:r>
            <a:br>
              <a:rPr lang="ru-RU" sz="3500" b="1" u="sng" dirty="0" smtClean="0">
                <a:solidFill>
                  <a:schemeClr val="tx1"/>
                </a:solidFill>
              </a:rPr>
            </a:br>
            <a:r>
              <a:rPr lang="ru-RU" sz="3500" b="1" u="sng" dirty="0" smtClean="0">
                <a:solidFill>
                  <a:schemeClr val="tx1"/>
                </a:solidFill>
              </a:rPr>
              <a:t/>
            </a:r>
            <a:br>
              <a:rPr lang="ru-RU" sz="3500" b="1" u="sng" dirty="0" smtClean="0">
                <a:solidFill>
                  <a:schemeClr val="tx1"/>
                </a:solidFill>
              </a:rPr>
            </a:br>
            <a:r>
              <a:rPr lang="ru-RU" sz="3500" b="1" u="sng" dirty="0" smtClean="0">
                <a:solidFill>
                  <a:schemeClr val="tx1"/>
                </a:solidFill>
              </a:rPr>
              <a:t/>
            </a:r>
            <a:br>
              <a:rPr lang="ru-RU" sz="3500" b="1" u="sng" dirty="0" smtClean="0">
                <a:solidFill>
                  <a:schemeClr val="tx1"/>
                </a:solidFill>
              </a:rPr>
            </a:br>
            <a:r>
              <a:rPr lang="ru-RU" sz="24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24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деятельности</a:t>
            </a:r>
            <a:r>
              <a:rPr lang="ru-RU" sz="2400" u="sng" dirty="0" smtClean="0">
                <a:solidFill>
                  <a:schemeClr val="tx1"/>
                </a:solidFill>
              </a:rPr>
              <a:t>: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  <a:latin typeface="Arial"/>
                <a:cs typeface="Arial"/>
              </a:rPr>
              <a:t>►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деятельность;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►Занятия-путешествия;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►Занятия в форме дидактических игр.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повседневной деятельности: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►Наблюдения, целевые прогулки и экскурсии;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►Дидактические и сюжетно-ролевые игры;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►Практические упражнения;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►Опыты (экспериментирования) с предметами и их свойствами;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►Коллекционирование (классификационная работа);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►Совместное творчество детей и родителей (мини-выставки, совместные опыты – исследования в домашних условиях);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►Презентации.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499324"/>
            <a:ext cx="8424936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</a:t>
            </a:r>
            <a:r>
              <a:rPr kumimoji="0" lang="ru-RU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как одно из важнейших средств воспитания. Одна из нравственных задач, стоящих перед нами – это воспитать любовь к природе, значит, и бережное отношение к родной природе. Достичь это можно в том случае, если знакомить ребенка с ее тайнами, показывать интересное в жизни растений и животных, учить наслаждаться запахами цветущих трав, красотой цветка, пейзажами родных мест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0" y="2996952"/>
            <a:ext cx="3780420" cy="359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3"/>
            <a:ext cx="4176464" cy="359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08012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средство познания природы – наблюдение.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HP\Desktop\фотографии детей\20160125_1106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856"/>
            <a:ext cx="61206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714</TotalTime>
  <Words>608</Words>
  <Application>Microsoft Office PowerPoint</Application>
  <PresentationFormat>Экран (4:3)</PresentationFormat>
  <Paragraphs>27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Constantia</vt:lpstr>
      <vt:lpstr>Times New Roman</vt:lpstr>
      <vt:lpstr>Wingdings 2</vt:lpstr>
      <vt:lpstr>Поток</vt:lpstr>
      <vt:lpstr>Инновационные методы работы с детьми старшего дошкольного возраста по экологии   </vt:lpstr>
      <vt:lpstr>Дети дошкольного возраста по природе своей – пытливые исследователи окружающего мира.  </vt:lpstr>
      <vt:lpstr> Как помочь ребенку преодолеть неуверенность в себе, научить общаться с взрослыми и сверстниками, как помочь детям устранять появляющиеся трудности? Как стимулировать природную потребность ребенка к новизне?  </vt:lpstr>
      <vt:lpstr>Сегодня взаимодействие человека и природы превратились в одну из тревожных проблем, поэтому Краснодарский  край  работает по программе «Чистая среда» и главная задача, которая стоит перед нами – это формирование экологической культуры подрастающего поколения.</vt:lpstr>
      <vt:lpstr>Выдающийся педагог В.А. Сухомлинский придавал особое значение влиянию природы на нравственное развитие ребенка. Он отметил, что сама природа не воспитывает, а активно  влияет на взаимодействие с ней и чтобы ребенок научился понимать природу, чувствовать ее красоту, это качество нужно прививать с раннего детства. Данная тема мне интересна и для меня, как педагога, очень важна. Научить видеть и понимать красоту родной природы, бережно относиться к живому, передавать определенные знания в области экологии – цель моей экологической работы, которая осуществляется в нескольких направлениях: -работа с детьми; -работа с родителями.  </vt:lpstr>
      <vt:lpstr> Основные задачи проектной деятельности, которые я              ставлю перед детьми:    ►Развитие интереса к исследовательскому поиску;  ►Создание проблемной ситуации, которая инициирует детское любопытство, стимулирует стремление к исследованию;   ►Организация работы с родителями по развитию проектной деятельности дошкольника;   ►Организация предметно-развивающей среды.    </vt:lpstr>
      <vt:lpstr>   В основной образовательной деятельности: ►Проектная деятельность; ►Занятия-путешествия; ►Занятия в форме дидактических игр. В повседневной деятельности: ►Наблюдения, целевые прогулки и экскурсии; ►Дидактические и сюжетно-ролевые игры; ►Практические упражнения; ►Опыты (экспериментирования) с предметами и их свойствами; ►Коллекционирование (классификационная работа); ►Совместное творчество детей и родителей (мини-выставки, совместные опыты – исследования в домашних условиях); ►Презентации.</vt:lpstr>
      <vt:lpstr>Природа как одно из важнейших средств воспитания. Одна из нравственных задач, стоящих перед нами – это воспитать любовь к природе, значит, и бережное отношение к родной природе. Достичь это можно в том случае, если знакомить ребенка с ее тайнами, показывать интересное в жизни растений и животных, учить наслаждаться запахами цветущих трав, красотой цветка, пейзажами родных мест.</vt:lpstr>
      <vt:lpstr>Основное средство познания природы – наблюдение.</vt:lpstr>
      <vt:lpstr>Показывать коллективный труд людей в огороде, на поле, на животноводческих фермах, обращаем внимание детей на то, с каким старанием и любовью трудятся взрослые, тем самым воспитывая чувства уважения к труду. Дети должны знать, что человек преобразует природу рационально, с целью ее охраны и улучшения.</vt:lpstr>
      <vt:lpstr>Презентация PowerPoint</vt:lpstr>
      <vt:lpstr>С самого рождения ребенок является первооткрывателем, исследователем того мира, который его окружает.</vt:lpstr>
      <vt:lpstr>«А как вы думаете?»</vt:lpstr>
      <vt:lpstr>Я осторожно шла за интересами детей, а им интересно было всё: сломать лёд на луже и посмотреть, как намокает их обувь; высыпать сухой песок, и наблюдать, как его разносит ветер; встретить шмеля и послушать его жужжание.</vt:lpstr>
      <vt:lpstr>В любой сезон в уголке природы для ребят найдется дело. Дошколята выращивают в течении года лук. Во время утреннего дежурства в уголке природы дети не только ухаживают за растениями, но и наблюдают за ними.</vt:lpstr>
      <vt:lpstr>Для того чтобы с пользой провести прогулку я разработала перспективный план наблюдений на прогулке. Наблюдения разделила на 2 основных блока: - живая природа; - неживая природа. Огромный интерес дети проявляют к исследовательской работе, поэтому внимание в нашей работе отведено опытам и экспериментам.</vt:lpstr>
      <vt:lpstr>Опыты</vt:lpstr>
      <vt:lpstr>Для того, чтобы обобщить и расширить знания дошкольников о том, как ухаживать за культурными растениями в комнатных условиях, были созданы и разработаны такие проекты как: «Огород на подоконнике», где дети выращивали и наблюдали за ростом и развитием огурцов, лука, чеснока, салата.</vt:lpstr>
      <vt:lpstr>Для создания «Центра экспериментирования»    были приобретены:   ►Контейнеры для хранения сыпучих и мелких предметов; ►Технические материалы: гайки, скрепки, винтики, гвозди; ►Колбы, мерные ложечки, деревянные палочки, резиновые груши, воронки; ►Бросовый материал: пластмасса, кожа, мех, поролон, пробки, проволока, деревянные, пластмассовые, металлические предметы, формочки – вкладыши от наборов шоколадных конфет; ►Различные виды бумаги: обычная альбомная, тетрадная, калька и др.</vt:lpstr>
      <vt:lpstr>Презентация PowerPoint</vt:lpstr>
      <vt:lpstr>Для полноценного осуществления экологического развития детей, наша система работы о ДОУ сочетается с работой семьи в данном направлении, поскольку именно семья дает первый опыт взаимодействия с природой, приобщает к активной деятельности, показывает пример отношения к объектам природного и растительного мира.</vt:lpstr>
      <vt:lpstr>«Вода – источник жизни на земле»</vt:lpstr>
      <vt:lpstr>Цель, которую я поставила перед собой: заинтересовать родителей проблемой, ознакомление детей со свойствами воды через экспериментальную деятельность различными предметами. Родители вместе с детьми провели ряд экспериментов, опытов дома.</vt:lpstr>
      <vt:lpstr>В детском саду ежемесячно проводились конкурсы с родителями: - Лето, лето ты какого цвета? - Не мешайте мне трудиться. - Краски осени. - Лучшая поделка из природного материала и др.</vt:lpstr>
      <vt:lpstr>В ходе работы над данной проблемой, мы пришли к выводу, что формирование экологической культуры неизбежно соприкасается с воспитанием нравственной, патриотической культуры, которая позволяет посеять и взрастить в детской душе семена любви к родной природе, к родному дому и семье, к истории и культуре страны, созданной трудами родных и близких людей. </vt:lpstr>
      <vt:lpstr>«Все хорошее в людях – из детства! Как истоки добра пробудить? Прикоснуться к природе всем сердцем: Удивиться, узнать, полюбить! Мы хотим, чтоб земле расцветала, И росли, как цветы, малыши, Чтоб для них экология стала Не наукой, а частью души.                                                                       С. Николаева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Обобщение опыта работы по теме: «Экспериментально-исследовательской деятельности старших дошкольников» </dc:title>
  <dc:creator>Юлия</dc:creator>
  <cp:lastModifiedBy>HP</cp:lastModifiedBy>
  <cp:revision>98</cp:revision>
  <dcterms:created xsi:type="dcterms:W3CDTF">2017-01-22T10:57:49Z</dcterms:created>
  <dcterms:modified xsi:type="dcterms:W3CDTF">2022-03-27T17:08:50Z</dcterms:modified>
</cp:coreProperties>
</file>