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60" y="6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3A249-2B96-402D-9FB5-0937673776E3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CEEE3-28F4-4942-9EBC-7FFCA5636B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976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3A249-2B96-402D-9FB5-0937673776E3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CEEE3-28F4-4942-9EBC-7FFCA5636B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668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3A249-2B96-402D-9FB5-0937673776E3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CEEE3-28F4-4942-9EBC-7FFCA5636B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072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3A249-2B96-402D-9FB5-0937673776E3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CEEE3-28F4-4942-9EBC-7FFCA5636B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173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3A249-2B96-402D-9FB5-0937673776E3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CEEE3-28F4-4942-9EBC-7FFCA5636B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557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3A249-2B96-402D-9FB5-0937673776E3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CEEE3-28F4-4942-9EBC-7FFCA5636B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903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3A249-2B96-402D-9FB5-0937673776E3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CEEE3-28F4-4942-9EBC-7FFCA5636B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843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3A249-2B96-402D-9FB5-0937673776E3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CEEE3-28F4-4942-9EBC-7FFCA5636B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281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3A249-2B96-402D-9FB5-0937673776E3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CEEE3-28F4-4942-9EBC-7FFCA5636B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727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3A249-2B96-402D-9FB5-0937673776E3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CEEE3-28F4-4942-9EBC-7FFCA5636B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307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3A249-2B96-402D-9FB5-0937673776E3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CEEE3-28F4-4942-9EBC-7FFCA5636B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679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3A249-2B96-402D-9FB5-0937673776E3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CEEE3-28F4-4942-9EBC-7FFCA5636B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3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image" Target="../media/image8.png"/><Relationship Id="rId18" Type="http://schemas.openxmlformats.org/officeDocument/2006/relationships/image" Target="../media/image12.png"/><Relationship Id="rId3" Type="http://schemas.microsoft.com/office/2007/relationships/media" Target="../media/media2.wav"/><Relationship Id="rId21" Type="http://schemas.openxmlformats.org/officeDocument/2006/relationships/image" Target="../media/image14.jpeg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17" Type="http://schemas.openxmlformats.org/officeDocument/2006/relationships/image" Target="../media/image11.png"/><Relationship Id="rId2" Type="http://schemas.openxmlformats.org/officeDocument/2006/relationships/audio" Target="../media/media1.m4a"/><Relationship Id="rId16" Type="http://schemas.openxmlformats.org/officeDocument/2006/relationships/image" Target="../media/image10.jpeg"/><Relationship Id="rId20" Type="http://schemas.openxmlformats.org/officeDocument/2006/relationships/image" Target="../media/image13.png"/><Relationship Id="rId1" Type="http://schemas.microsoft.com/office/2007/relationships/media" Target="../media/media1.m4a"/><Relationship Id="rId6" Type="http://schemas.openxmlformats.org/officeDocument/2006/relationships/image" Target="../media/image1.jpg"/><Relationship Id="rId11" Type="http://schemas.openxmlformats.org/officeDocument/2006/relationships/image" Target="../media/image6.jpeg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9.png"/><Relationship Id="rId10" Type="http://schemas.openxmlformats.org/officeDocument/2006/relationships/image" Target="../media/image5.jpeg"/><Relationship Id="rId19" Type="http://schemas.microsoft.com/office/2007/relationships/hdphoto" Target="../media/hdphoto2.wdp"/><Relationship Id="rId4" Type="http://schemas.openxmlformats.org/officeDocument/2006/relationships/audio" Target="../media/media2.wav"/><Relationship Id="rId9" Type="http://schemas.openxmlformats.org/officeDocument/2006/relationships/image" Target="../media/image4.jpeg"/><Relationship Id="rId1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7.jpeg"/><Relationship Id="rId3" Type="http://schemas.microsoft.com/office/2007/relationships/media" Target="../media/media4.wav"/><Relationship Id="rId7" Type="http://schemas.openxmlformats.org/officeDocument/2006/relationships/image" Target="../media/image4.jpeg"/><Relationship Id="rId12" Type="http://schemas.openxmlformats.org/officeDocument/2006/relationships/image" Target="../media/image13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5.jpg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1.xml"/><Relationship Id="rId10" Type="http://schemas.microsoft.com/office/2007/relationships/hdphoto" Target="../media/hdphoto3.wdp"/><Relationship Id="rId4" Type="http://schemas.openxmlformats.org/officeDocument/2006/relationships/audio" Target="../media/media4.wav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3.jpe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9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4499" y="1289154"/>
            <a:ext cx="11197652" cy="3390042"/>
          </a:xfrm>
        </p:spPr>
        <p:txBody>
          <a:bodyPr>
            <a:normAutofit/>
          </a:bodyPr>
          <a:lstStyle/>
          <a:p>
            <a:r>
              <a:rPr lang="ru-RU" dirty="0" smtClean="0"/>
              <a:t>Игра </a:t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b="1" i="1" dirty="0" smtClean="0">
                <a:solidFill>
                  <a:srgbClr val="002060"/>
                </a:solidFill>
              </a:rPr>
              <a:t>Куда отправятся животные</a:t>
            </a:r>
            <a:r>
              <a:rPr lang="ru-RU" dirty="0" smtClean="0"/>
              <a:t>» </a:t>
            </a:r>
            <a:br>
              <a:rPr lang="ru-RU" dirty="0" smtClean="0"/>
            </a:br>
            <a:r>
              <a:rPr lang="ru-RU" dirty="0" smtClean="0"/>
              <a:t>Автоматизация звука 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184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alphaModFix amt="74000"/>
            <a:lum/>
          </a:blip>
          <a:srcRect/>
          <a:stretch>
            <a:fillRect t="-38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4" descr="https://i.pinimg.com/originals/e3/1b/28/e31b28377e30fe2f0efd9912ff54789b.png"/>
          <p:cNvPicPr>
            <a:picLocks noChangeAspect="1" noChangeArrowheads="1"/>
          </p:cNvPicPr>
          <p:nvPr/>
        </p:nvPicPr>
        <p:blipFill rotWithShape="1">
          <a:blip r:embed="rId7" cstate="print"/>
          <a:srcRect r="22352" b="12645"/>
          <a:stretch/>
        </p:blipFill>
        <p:spPr bwMode="auto">
          <a:xfrm>
            <a:off x="41459" y="122289"/>
            <a:ext cx="2272142" cy="170410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  <p:pic>
        <p:nvPicPr>
          <p:cNvPr id="6" name="жираф" descr="http://animalsfoto.com/photo/54/540372bd9ed035d72a1ce013deba8f51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01503" y="163594"/>
            <a:ext cx="2732708" cy="2391120"/>
          </a:xfrm>
          <a:prstGeom prst="rect">
            <a:avLst/>
          </a:prstGeom>
          <a:noFill/>
        </p:spPr>
      </p:pic>
      <p:pic>
        <p:nvPicPr>
          <p:cNvPr id="8" name="тигр" descr="http://clipart-db.ru/file_content/vector/animals_001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643" y="3871044"/>
            <a:ext cx="2511336" cy="1494246"/>
          </a:xfrm>
          <a:prstGeom prst="rect">
            <a:avLst/>
          </a:prstGeom>
          <a:noFill/>
        </p:spPr>
      </p:pic>
      <p:pic>
        <p:nvPicPr>
          <p:cNvPr id="9" name="носорог" descr="http://listogi.ru/upload/iblock/297/2971d783454bb8cafa63cef01931234d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696034" y="4806738"/>
            <a:ext cx="2440274" cy="2304256"/>
          </a:xfrm>
          <a:prstGeom prst="rect">
            <a:avLst/>
          </a:prstGeom>
          <a:noFill/>
        </p:spPr>
      </p:pic>
      <p:pic>
        <p:nvPicPr>
          <p:cNvPr id="11" name="корова" descr="http://www.uznaiki.ru/Detskie_igrushki/SAFARI/images/Krasnaya-Golshtinskaya-korova-125h8-sm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1314" y="261822"/>
            <a:ext cx="2074720" cy="1143465"/>
          </a:xfrm>
          <a:prstGeom prst="rect">
            <a:avLst/>
          </a:prstGeom>
          <a:noFill/>
        </p:spPr>
      </p:pic>
      <p:pic>
        <p:nvPicPr>
          <p:cNvPr id="1026" name="Picture 2" descr="https://clipart-best.com/img/walrus/walrus-clip-art-1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503" y="4590672"/>
            <a:ext cx="3264117" cy="1836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nickcools.files.wordpress.com/2011/05/ws_camel_on_white_2560x1920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9740" l="125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770" y="2086922"/>
            <a:ext cx="2413781" cy="1810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clipart-best.com/img/pig/pig-clip-art-2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2141" flipH="1">
            <a:off x="4103448" y="2711751"/>
            <a:ext cx="1793439" cy="131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phonoteka.org/uploads/posts/2021-05/1620166795_8-phonoteka_org-p-fon-afriki-dlya-detei-bez-zhivotnikh-8.jpg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961" b="15643"/>
          <a:stretch/>
        </p:blipFill>
        <p:spPr bwMode="auto">
          <a:xfrm>
            <a:off x="9843435" y="74088"/>
            <a:ext cx="2279024" cy="1695557"/>
          </a:xfrm>
          <a:prstGeom prst="rect">
            <a:avLst/>
          </a:prstGeom>
          <a:noFill/>
          <a:ln w="5715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зебра" descr="http://boombob.ru/img/picture/May/01/8f2e10abb48064a7e813090b04c09377/5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 flipH="1">
            <a:off x="6954815" y="3441245"/>
            <a:ext cx="2348565" cy="1687929"/>
          </a:xfrm>
          <a:prstGeom prst="rect">
            <a:avLst/>
          </a:prstGeom>
          <a:noFill/>
        </p:spPr>
      </p:pic>
      <p:pic>
        <p:nvPicPr>
          <p:cNvPr id="1034" name="Picture 10" descr="http://kartik.ru/wp-content/uploads/2017/04/baran-kartinki-dlya-detey-57745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560" b="89984" l="10000" r="99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700" y="1839443"/>
            <a:ext cx="2354877" cy="191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Дом и дикие жив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3424443" y="1186278"/>
            <a:ext cx="609600" cy="609600"/>
          </a:xfrm>
          <a:prstGeom prst="rect">
            <a:avLst/>
          </a:prstGeom>
        </p:spPr>
      </p:pic>
      <p:pic>
        <p:nvPicPr>
          <p:cNvPr id="1036" name="Picture 12" descr="https://avatars.mds.yandex.net/get-zen_doc/3446134/pub_601684add3c91450c601e4f1_601686c8123cc8767c8e114a/scale_1200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276" y="502775"/>
            <a:ext cx="1367005" cy="1367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Дом-и-дикие-жив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3513413" y="8879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421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0.68489 -0.0203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45" y="-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139 0.00301 L -0.72774 0.05116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18" y="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6991 L -0.22865 -0.06991 C -0.33125 -0.06991 -0.45704 -0.15509 -0.45704 -0.22407 L -0.45704 -0.37801 " pathEditMode="relative" rAng="0" ptsTypes="AAAA">
                                      <p:cBhvr>
                                        <p:cTn id="21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52" y="-1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7.40741E-7 L -2.5E-6 -0.32245 C -2.5E-6 -0.46713 0.17045 -0.64491 0.30886 -0.64491 L 0.61784 -0.64491 " pathEditMode="relative" rAng="0" ptsTypes="AAAA">
                                      <p:cBhvr>
                                        <p:cTn id="26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85" y="-3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59259E-6 L -1.02265 -0.28032 " pathEditMode="relative" rAng="0" ptsTypes="AA">
                                      <p:cBhvr>
                                        <p:cTn id="31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133" y="-1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9 0.01713 L 0.21992 -0.77569 " pathEditMode="relative" rAng="0" ptsTypes="AA">
                                      <p:cBhvr>
                                        <p:cTn id="3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46" y="-39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833 L 0.11119 -0.83611 " pathEditMode="relative" rAng="0" ptsTypes="AA">
                                      <p:cBhvr>
                                        <p:cTn id="4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34" y="-4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4 0.03426 L -0.0164 -0.21088 C -0.0164 -0.3206 0.25039 -0.45579 0.46693 -0.45579 L 0.95039 -0.45579 " pathEditMode="relative" rAng="0" ptsTypes="AAAA">
                                      <p:cBhvr>
                                        <p:cTn id="4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-2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11111E-6 L -0.09649 -0.62778 " pathEditMode="relative" rAng="0" ptsTypes="AA">
                                      <p:cBhvr>
                                        <p:cTn id="51" dur="3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31" y="-3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audio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246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alphaModFix amt="74000"/>
            <a:lum/>
          </a:blip>
          <a:srcRect/>
          <a:stretch>
            <a:fillRect l="-3000" t="-18000" r="-4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тигр" descr="http://clipart-db.ru/file_content/vector/animals_00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7282" y="4370617"/>
            <a:ext cx="3025284" cy="1800045"/>
          </a:xfrm>
          <a:prstGeom prst="rect">
            <a:avLst/>
          </a:prstGeom>
          <a:noFill/>
        </p:spPr>
      </p:pic>
      <p:pic>
        <p:nvPicPr>
          <p:cNvPr id="7" name="зебра" descr="http://boombob.ru/img/picture/May/01/8f2e10abb48064a7e813090b04c09377/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9533234" y="4123194"/>
            <a:ext cx="2899583" cy="2083949"/>
          </a:xfrm>
          <a:prstGeom prst="rect">
            <a:avLst/>
          </a:prstGeom>
          <a:noFill/>
        </p:spPr>
      </p:pic>
      <p:pic>
        <p:nvPicPr>
          <p:cNvPr id="8" name="Picture 10" descr="http://kartik.ru/wp-content/uploads/2017/04/baran-kartinki-dlya-detey-5774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560" b="89984" l="10000" r="99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823" y="4370617"/>
            <a:ext cx="2704512" cy="219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жираф" descr="http://animalsfoto.com/photo/54/540372bd9ed035d72a1ce013deba8f51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10859" y="3627328"/>
            <a:ext cx="2948359" cy="2579815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091823" y="464695"/>
            <a:ext cx="3268347" cy="2758190"/>
          </a:xfrm>
          <a:prstGeom prst="rect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Кто лишний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87201" y="788365"/>
            <a:ext cx="609600" cy="609600"/>
          </a:xfrm>
          <a:prstGeom prst="rect">
            <a:avLst/>
          </a:prstGeom>
        </p:spPr>
      </p:pic>
      <p:pic>
        <p:nvPicPr>
          <p:cNvPr id="12" name="Picture 12" descr="https://avatars.mds.yandex.net/get-zen_doc/3446134/pub_601684add3c91450c601e4f1_601686c8123cc8767c8e114a/scale_120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78" y="225242"/>
            <a:ext cx="1735846" cy="173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Кто-лишний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87201" y="7883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7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22222E-6 L 0.02852 -0.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9" y="-2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96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4000"/>
            <a:lum/>
          </a:blip>
          <a:srcRect/>
          <a:stretch>
            <a:fillRect l="-3000" t="-18000" r="-4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 descr="http://kartik.ru/wp-content/uploads/2017/04/baran-kartinki-dlya-detey-577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60" b="89984" l="10000" r="99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359" y="4490538"/>
            <a:ext cx="2704512" cy="219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жираф" descr="http://animalsfoto.com/photo/54/540372bd9ed035d72a1ce013deba8f5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792220"/>
            <a:ext cx="2948359" cy="2579815"/>
          </a:xfrm>
          <a:prstGeom prst="rect">
            <a:avLst/>
          </a:prstGeom>
          <a:noFill/>
        </p:spPr>
      </p:pic>
      <p:pic>
        <p:nvPicPr>
          <p:cNvPr id="10" name="корова" descr="http://www.uznaiki.ru/Detskie_igrushki/SAFARI/images/Krasnaya-Golshtinskaya-korova-125h8-sm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75441" y="4490538"/>
            <a:ext cx="3507108" cy="1932914"/>
          </a:xfrm>
          <a:prstGeom prst="rect">
            <a:avLst/>
          </a:prstGeom>
          <a:noFill/>
        </p:spPr>
      </p:pic>
      <p:pic>
        <p:nvPicPr>
          <p:cNvPr id="11" name="Picture 6" descr="https://clipart-best.com/img/pig/pig-clip-art-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5725">
            <a:off x="9469790" y="4591855"/>
            <a:ext cx="2289208" cy="1521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661449" y="734518"/>
            <a:ext cx="3268347" cy="2758190"/>
          </a:xfrm>
          <a:prstGeom prst="rect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15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38451 -0.4414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19" y="-2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4000"/>
            <a:lum/>
          </a:blip>
          <a:srcRect/>
          <a:stretch>
            <a:fillRect l="-3000" t="-18000" r="-4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зебра" descr="http://boombob.ru/img/picture/May/01/8f2e10abb48064a7e813090b04c09377/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9533234" y="4123194"/>
            <a:ext cx="2899583" cy="2083949"/>
          </a:xfrm>
          <a:prstGeom prst="rect">
            <a:avLst/>
          </a:prstGeom>
          <a:noFill/>
        </p:spPr>
      </p:pic>
      <p:pic>
        <p:nvPicPr>
          <p:cNvPr id="9" name="жираф" descr="http://animalsfoto.com/photo/54/540372bd9ed035d72a1ce013deba8f5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10859" y="3627328"/>
            <a:ext cx="2948359" cy="2579815"/>
          </a:xfrm>
          <a:prstGeom prst="rect">
            <a:avLst/>
          </a:prstGeom>
          <a:noFill/>
        </p:spPr>
      </p:pic>
      <p:pic>
        <p:nvPicPr>
          <p:cNvPr id="10" name="Picture 2" descr="https://clipart-best.com/img/walrus/walrus-clip-art-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582" y="4371077"/>
            <a:ext cx="3264117" cy="1836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носорог" descr="http://listogi.ru/upload/iblock/297/2971d783454bb8cafa63cef01931234d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935322" y="3914615"/>
            <a:ext cx="2911260" cy="274899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4376636" y="412676"/>
            <a:ext cx="3268347" cy="2758190"/>
          </a:xfrm>
          <a:prstGeom prst="rect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91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81481E-6 L 0.04583 -0.5043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2" y="-2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4000"/>
            <a:lum/>
          </a:blip>
          <a:srcRect/>
          <a:stretch>
            <a:fillRect l="-3000" t="-18000" r="-4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тигр" descr="http://clipart-db.ru/file_content/vector/animals_00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09404" y="4407098"/>
            <a:ext cx="3025284" cy="1800045"/>
          </a:xfrm>
          <a:prstGeom prst="rect">
            <a:avLst/>
          </a:prstGeom>
          <a:noFill/>
        </p:spPr>
      </p:pic>
      <p:pic>
        <p:nvPicPr>
          <p:cNvPr id="7" name="зебра" descr="http://boombob.ru/img/picture/May/01/8f2e10abb48064a7e813090b04c09377/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9533234" y="4123194"/>
            <a:ext cx="2899583" cy="2083949"/>
          </a:xfrm>
          <a:prstGeom prst="rect">
            <a:avLst/>
          </a:prstGeom>
          <a:noFill/>
        </p:spPr>
      </p:pic>
      <p:pic>
        <p:nvPicPr>
          <p:cNvPr id="8" name="Picture 10" descr="http://kartik.ru/wp-content/uploads/2017/04/baran-kartinki-dlya-detey-5774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60" b="89984" l="10000" r="99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960" y="4355689"/>
            <a:ext cx="2704512" cy="219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346655" y="497494"/>
            <a:ext cx="3268347" cy="2758190"/>
          </a:xfrm>
          <a:prstGeom prst="rect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6" descr="https://clipart-best.com/img/pig/pig-clip-art-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3095" flipH="1">
            <a:off x="1057400" y="4487780"/>
            <a:ext cx="2262741" cy="165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33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59259E-6 L -0.16159 -0.487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86" y="-2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1</Words>
  <Application>Microsoft Office PowerPoint</Application>
  <PresentationFormat>Широкоэкранный</PresentationFormat>
  <Paragraphs>1</Paragraphs>
  <Slides>6</Slides>
  <Notes>0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Игра  «Куда отправятся животные»  Автоматизация звука 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13</cp:revision>
  <dcterms:created xsi:type="dcterms:W3CDTF">2022-01-17T12:35:37Z</dcterms:created>
  <dcterms:modified xsi:type="dcterms:W3CDTF">2022-01-18T06:18:36Z</dcterms:modified>
</cp:coreProperties>
</file>